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</p:sldMasterIdLst>
  <p:notesMasterIdLst>
    <p:notesMasterId r:id="rId7"/>
  </p:notesMasterIdLst>
  <p:handoutMasterIdLst>
    <p:handoutMasterId r:id="rId27"/>
  </p:handoutMasterIdLst>
  <p:sldIdLst>
    <p:sldId id="479" r:id="rId4"/>
    <p:sldId id="438" r:id="rId5"/>
    <p:sldId id="414" r:id="rId6"/>
    <p:sldId id="458" r:id="rId8"/>
    <p:sldId id="392" r:id="rId9"/>
    <p:sldId id="419" r:id="rId10"/>
    <p:sldId id="404" r:id="rId11"/>
    <p:sldId id="415" r:id="rId12"/>
    <p:sldId id="439" r:id="rId13"/>
    <p:sldId id="426" r:id="rId14"/>
    <p:sldId id="421" r:id="rId15"/>
    <p:sldId id="462" r:id="rId16"/>
    <p:sldId id="461" r:id="rId17"/>
    <p:sldId id="460" r:id="rId18"/>
    <p:sldId id="423" r:id="rId19"/>
    <p:sldId id="424" r:id="rId20"/>
    <p:sldId id="425" r:id="rId21"/>
    <p:sldId id="457" r:id="rId22"/>
    <p:sldId id="456" r:id="rId23"/>
    <p:sldId id="477" r:id="rId24"/>
    <p:sldId id="478" r:id="rId25"/>
    <p:sldId id="437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X1107 - 手电筒" id="{CF4CEF62-8FF2-4BBF-98AB-1309B0E9317C}">
          <p14:sldIdLst>
            <p14:sldId id="479"/>
            <p14:sldId id="438"/>
          </p14:sldIdLst>
        </p14:section>
        <p14:section name="01 手电筒" id="{25C8F281-ED59-43DD-BEA1-F4FD204DD55F}">
          <p14:sldIdLst>
            <p14:sldId id="414"/>
            <p14:sldId id="458"/>
            <p14:sldId id="392"/>
            <p14:sldId id="419"/>
            <p14:sldId id="404"/>
          </p14:sldIdLst>
        </p14:section>
        <p14:section name="02 多功能手电筒" id="{8B32CF3E-72DD-4D47-B56B-A3A5CCC6FD4E}">
          <p14:sldIdLst>
            <p14:sldId id="415"/>
            <p14:sldId id="439"/>
            <p14:sldId id="426"/>
            <p14:sldId id="421"/>
            <p14:sldId id="462"/>
            <p14:sldId id="461"/>
            <p14:sldId id="460"/>
          </p14:sldIdLst>
        </p14:section>
        <p14:section name="03 我们还能怎么玩" id="{1E2C47E5-F18E-4A74-8E0D-674FACAFD05F}">
          <p14:sldIdLst>
            <p14:sldId id="423"/>
            <p14:sldId id="424"/>
            <p14:sldId id="425"/>
          </p14:sldIdLst>
        </p14:section>
        <p14:section name="04 我们还能怎么玩？" id="{84208DB9-6042-4456-8CCE-3EE0F248DE7C}">
          <p14:sldIdLst>
            <p14:sldId id="457"/>
            <p14:sldId id="456"/>
            <p14:sldId id="477"/>
            <p14:sldId id="478"/>
          </p14:sldIdLst>
        </p14:section>
        <p14:section name="尾页" id="{651F6988-EEB8-425F-A5AA-0163FB991B1B}">
          <p14:sldIdLst>
            <p14:sldId id="43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F39"/>
    <a:srgbClr val="EF483E"/>
    <a:srgbClr val="2390CD"/>
    <a:srgbClr val="E1DCD9"/>
    <a:srgbClr val="DCDADA"/>
    <a:srgbClr val="DBDBDB"/>
    <a:srgbClr val="E2E2E2"/>
    <a:srgbClr val="FF0000"/>
    <a:srgbClr val="22BCAF"/>
    <a:srgbClr val="F6A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20" autoAdjust="0"/>
    <p:restoredTop sz="91712" autoAdjust="0"/>
  </p:normalViewPr>
  <p:slideViewPr>
    <p:cSldViewPr snapToGrid="0">
      <p:cViewPr>
        <p:scale>
          <a:sx n="33" d="100"/>
          <a:sy n="33" d="100"/>
        </p:scale>
        <p:origin x="1878" y="762"/>
      </p:cViewPr>
      <p:guideLst>
        <p:guide orient="horz" pos="2266"/>
        <p:guide pos="389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51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8E760-F98D-43DD-A68E-812535BC2E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5849F-52AC-4D71-886F-392858908BF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hdphoto1.wdp>
</file>

<file path=ppt/media/hdphoto2.wdp>
</file>

<file path=ppt/media/hdphoto3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4F80E-F1F7-4301-A787-242E9EFFBF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emf"/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3732840"/>
            <a:ext cx="12192000" cy="1402519"/>
          </a:xfrm>
          <a:prstGeom prst="rect">
            <a:avLst/>
          </a:prstGeom>
          <a:solidFill>
            <a:srgbClr val="B3EC18"/>
          </a:solidFill>
          <a:ln>
            <a:noFill/>
          </a:ln>
        </p:spPr>
        <p:txBody>
          <a:bodyPr lIns="90170" tIns="46990" rIns="90170" bIns="46990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800" dirty="0" smtClean="0">
              <a:solidFill>
                <a:srgbClr val="B3EC1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 userDrawn="1"/>
        </p:nvSpPr>
        <p:spPr bwMode="auto">
          <a:xfrm>
            <a:off x="9189363" y="6148007"/>
            <a:ext cx="260359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+mj-ea"/>
                <a:ea typeface="+mj-ea"/>
                <a:sym typeface="微软雅黑" panose="020B0503020204020204" pitchFamily="34" charset="-122"/>
              </a:rPr>
              <a:t>© </a:t>
            </a:r>
            <a:r>
              <a:rPr lang="zh-CN" altLang="en-US" sz="2000" b="1" dirty="0">
                <a:solidFill>
                  <a:srgbClr val="000000"/>
                </a:solidFill>
                <a:latin typeface="+mj-ea"/>
                <a:ea typeface="+mj-ea"/>
                <a:sym typeface="微软雅黑" panose="020B0503020204020204" pitchFamily="34" charset="-122"/>
              </a:rPr>
              <a:t>美科科技 创客教育</a:t>
            </a:r>
            <a:endParaRPr lang="zh-CN" altLang="en-US" sz="2000" b="1" dirty="0"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2976989" y="1715492"/>
            <a:ext cx="6238022" cy="1052749"/>
            <a:chOff x="2976989" y="2131901"/>
            <a:chExt cx="6238022" cy="1052749"/>
          </a:xfrm>
        </p:grpSpPr>
        <p:sp>
          <p:nvSpPr>
            <p:cNvPr id="6" name="文本框 5"/>
            <p:cNvSpPr txBox="1"/>
            <p:nvPr/>
          </p:nvSpPr>
          <p:spPr>
            <a:xfrm>
              <a:off x="4182864" y="2196610"/>
              <a:ext cx="503214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积木式智能硬件</a:t>
              </a:r>
              <a:endPara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2976989" y="2131901"/>
              <a:ext cx="1067492" cy="1052749"/>
              <a:chOff x="6978650" y="-971551"/>
              <a:chExt cx="574675" cy="566738"/>
            </a:xfrm>
          </p:grpSpPr>
          <p:sp>
            <p:nvSpPr>
              <p:cNvPr id="9" name="AutoShape 16"/>
              <p:cNvSpPr>
                <a:spLocks noChangeAspect="1" noChangeArrowheads="1" noTextEdit="1"/>
              </p:cNvSpPr>
              <p:nvPr/>
            </p:nvSpPr>
            <p:spPr bwMode="auto">
              <a:xfrm>
                <a:off x="6978650" y="-966788"/>
                <a:ext cx="574675" cy="5619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8"/>
              <p:cNvSpPr/>
              <p:nvPr/>
            </p:nvSpPr>
            <p:spPr bwMode="auto">
              <a:xfrm>
                <a:off x="6978650" y="-971551"/>
                <a:ext cx="571500" cy="566738"/>
              </a:xfrm>
              <a:custGeom>
                <a:avLst/>
                <a:gdLst>
                  <a:gd name="T0" fmla="*/ 112 w 149"/>
                  <a:gd name="T1" fmla="*/ 0 h 148"/>
                  <a:gd name="T2" fmla="*/ 38 w 149"/>
                  <a:gd name="T3" fmla="*/ 0 h 148"/>
                  <a:gd name="T4" fmla="*/ 1 w 149"/>
                  <a:gd name="T5" fmla="*/ 37 h 148"/>
                  <a:gd name="T6" fmla="*/ 1 w 149"/>
                  <a:gd name="T7" fmla="*/ 111 h 148"/>
                  <a:gd name="T8" fmla="*/ 38 w 149"/>
                  <a:gd name="T9" fmla="*/ 148 h 148"/>
                  <a:gd name="T10" fmla="*/ 112 w 149"/>
                  <a:gd name="T11" fmla="*/ 148 h 148"/>
                  <a:gd name="T12" fmla="*/ 149 w 149"/>
                  <a:gd name="T13" fmla="*/ 111 h 148"/>
                  <a:gd name="T14" fmla="*/ 149 w 149"/>
                  <a:gd name="T15" fmla="*/ 37 h 148"/>
                  <a:gd name="T16" fmla="*/ 112 w 149"/>
                  <a:gd name="T17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9" h="148">
                    <a:moveTo>
                      <a:pt x="112" y="0"/>
                    </a:moveTo>
                    <a:cubicBezTo>
                      <a:pt x="87" y="0"/>
                      <a:pt x="62" y="0"/>
                      <a:pt x="38" y="0"/>
                    </a:cubicBezTo>
                    <a:cubicBezTo>
                      <a:pt x="17" y="0"/>
                      <a:pt x="1" y="17"/>
                      <a:pt x="1" y="37"/>
                    </a:cubicBezTo>
                    <a:cubicBezTo>
                      <a:pt x="1" y="62"/>
                      <a:pt x="1" y="86"/>
                      <a:pt x="1" y="111"/>
                    </a:cubicBezTo>
                    <a:cubicBezTo>
                      <a:pt x="0" y="132"/>
                      <a:pt x="17" y="148"/>
                      <a:pt x="38" y="148"/>
                    </a:cubicBezTo>
                    <a:cubicBezTo>
                      <a:pt x="62" y="148"/>
                      <a:pt x="87" y="148"/>
                      <a:pt x="112" y="148"/>
                    </a:cubicBezTo>
                    <a:cubicBezTo>
                      <a:pt x="132" y="148"/>
                      <a:pt x="149" y="132"/>
                      <a:pt x="149" y="111"/>
                    </a:cubicBezTo>
                    <a:cubicBezTo>
                      <a:pt x="149" y="87"/>
                      <a:pt x="149" y="62"/>
                      <a:pt x="149" y="37"/>
                    </a:cubicBezTo>
                    <a:cubicBezTo>
                      <a:pt x="149" y="17"/>
                      <a:pt x="132" y="0"/>
                      <a:pt x="11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9"/>
              <p:cNvSpPr/>
              <p:nvPr/>
            </p:nvSpPr>
            <p:spPr bwMode="auto">
              <a:xfrm>
                <a:off x="7078663" y="-844551"/>
                <a:ext cx="374650" cy="312738"/>
              </a:xfrm>
              <a:custGeom>
                <a:avLst/>
                <a:gdLst>
                  <a:gd name="T0" fmla="*/ 98 w 98"/>
                  <a:gd name="T1" fmla="*/ 76 h 82"/>
                  <a:gd name="T2" fmla="*/ 92 w 98"/>
                  <a:gd name="T3" fmla="*/ 82 h 82"/>
                  <a:gd name="T4" fmla="*/ 84 w 98"/>
                  <a:gd name="T5" fmla="*/ 82 h 82"/>
                  <a:gd name="T6" fmla="*/ 78 w 98"/>
                  <a:gd name="T7" fmla="*/ 76 h 82"/>
                  <a:gd name="T8" fmla="*/ 78 w 98"/>
                  <a:gd name="T9" fmla="*/ 20 h 82"/>
                  <a:gd name="T10" fmla="*/ 59 w 98"/>
                  <a:gd name="T11" fmla="*/ 20 h 82"/>
                  <a:gd name="T12" fmla="*/ 59 w 98"/>
                  <a:gd name="T13" fmla="*/ 76 h 82"/>
                  <a:gd name="T14" fmla="*/ 53 w 98"/>
                  <a:gd name="T15" fmla="*/ 82 h 82"/>
                  <a:gd name="T16" fmla="*/ 45 w 98"/>
                  <a:gd name="T17" fmla="*/ 82 h 82"/>
                  <a:gd name="T18" fmla="*/ 39 w 98"/>
                  <a:gd name="T19" fmla="*/ 76 h 82"/>
                  <a:gd name="T20" fmla="*/ 39 w 98"/>
                  <a:gd name="T21" fmla="*/ 20 h 82"/>
                  <a:gd name="T22" fmla="*/ 19 w 98"/>
                  <a:gd name="T23" fmla="*/ 20 h 82"/>
                  <a:gd name="T24" fmla="*/ 19 w 98"/>
                  <a:gd name="T25" fmla="*/ 76 h 82"/>
                  <a:gd name="T26" fmla="*/ 13 w 98"/>
                  <a:gd name="T27" fmla="*/ 82 h 82"/>
                  <a:gd name="T28" fmla="*/ 6 w 98"/>
                  <a:gd name="T29" fmla="*/ 82 h 82"/>
                  <a:gd name="T30" fmla="*/ 0 w 98"/>
                  <a:gd name="T31" fmla="*/ 76 h 82"/>
                  <a:gd name="T32" fmla="*/ 0 w 98"/>
                  <a:gd name="T33" fmla="*/ 26 h 82"/>
                  <a:gd name="T34" fmla="*/ 6 w 98"/>
                  <a:gd name="T35" fmla="*/ 20 h 82"/>
                  <a:gd name="T36" fmla="*/ 19 w 98"/>
                  <a:gd name="T37" fmla="*/ 20 h 82"/>
                  <a:gd name="T38" fmla="*/ 19 w 98"/>
                  <a:gd name="T39" fmla="*/ 6 h 82"/>
                  <a:gd name="T40" fmla="*/ 25 w 98"/>
                  <a:gd name="T41" fmla="*/ 0 h 82"/>
                  <a:gd name="T42" fmla="*/ 33 w 98"/>
                  <a:gd name="T43" fmla="*/ 0 h 82"/>
                  <a:gd name="T44" fmla="*/ 39 w 98"/>
                  <a:gd name="T45" fmla="*/ 6 h 82"/>
                  <a:gd name="T46" fmla="*/ 39 w 98"/>
                  <a:gd name="T47" fmla="*/ 20 h 82"/>
                  <a:gd name="T48" fmla="*/ 59 w 98"/>
                  <a:gd name="T49" fmla="*/ 20 h 82"/>
                  <a:gd name="T50" fmla="*/ 59 w 98"/>
                  <a:gd name="T51" fmla="*/ 6 h 82"/>
                  <a:gd name="T52" fmla="*/ 64 w 98"/>
                  <a:gd name="T53" fmla="*/ 0 h 82"/>
                  <a:gd name="T54" fmla="*/ 72 w 98"/>
                  <a:gd name="T55" fmla="*/ 0 h 82"/>
                  <a:gd name="T56" fmla="*/ 78 w 98"/>
                  <a:gd name="T57" fmla="*/ 6 h 82"/>
                  <a:gd name="T58" fmla="*/ 78 w 98"/>
                  <a:gd name="T59" fmla="*/ 20 h 82"/>
                  <a:gd name="T60" fmla="*/ 92 w 98"/>
                  <a:gd name="T61" fmla="*/ 20 h 82"/>
                  <a:gd name="T62" fmla="*/ 98 w 98"/>
                  <a:gd name="T63" fmla="*/ 26 h 82"/>
                  <a:gd name="T64" fmla="*/ 98 w 98"/>
                  <a:gd name="T65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82">
                    <a:moveTo>
                      <a:pt x="98" y="76"/>
                    </a:moveTo>
                    <a:cubicBezTo>
                      <a:pt x="98" y="80"/>
                      <a:pt x="96" y="82"/>
                      <a:pt x="92" y="82"/>
                    </a:cubicBezTo>
                    <a:cubicBezTo>
                      <a:pt x="89" y="82"/>
                      <a:pt x="87" y="82"/>
                      <a:pt x="84" y="82"/>
                    </a:cubicBezTo>
                    <a:cubicBezTo>
                      <a:pt x="80" y="82"/>
                      <a:pt x="78" y="80"/>
                      <a:pt x="78" y="76"/>
                    </a:cubicBezTo>
                    <a:cubicBezTo>
                      <a:pt x="78" y="52"/>
                      <a:pt x="78" y="44"/>
                      <a:pt x="78" y="20"/>
                    </a:cubicBezTo>
                    <a:cubicBezTo>
                      <a:pt x="72" y="20"/>
                      <a:pt x="65" y="20"/>
                      <a:pt x="59" y="20"/>
                    </a:cubicBezTo>
                    <a:cubicBezTo>
                      <a:pt x="59" y="44"/>
                      <a:pt x="59" y="52"/>
                      <a:pt x="59" y="76"/>
                    </a:cubicBezTo>
                    <a:cubicBezTo>
                      <a:pt x="59" y="80"/>
                      <a:pt x="57" y="82"/>
                      <a:pt x="53" y="82"/>
                    </a:cubicBezTo>
                    <a:cubicBezTo>
                      <a:pt x="50" y="82"/>
                      <a:pt x="47" y="82"/>
                      <a:pt x="45" y="82"/>
                    </a:cubicBezTo>
                    <a:cubicBezTo>
                      <a:pt x="41" y="82"/>
                      <a:pt x="39" y="80"/>
                      <a:pt x="39" y="76"/>
                    </a:cubicBezTo>
                    <a:cubicBezTo>
                      <a:pt x="39" y="52"/>
                      <a:pt x="39" y="44"/>
                      <a:pt x="39" y="20"/>
                    </a:cubicBezTo>
                    <a:cubicBezTo>
                      <a:pt x="32" y="20"/>
                      <a:pt x="26" y="20"/>
                      <a:pt x="19" y="20"/>
                    </a:cubicBezTo>
                    <a:cubicBezTo>
                      <a:pt x="19" y="44"/>
                      <a:pt x="19" y="52"/>
                      <a:pt x="19" y="76"/>
                    </a:cubicBezTo>
                    <a:cubicBezTo>
                      <a:pt x="19" y="80"/>
                      <a:pt x="18" y="82"/>
                      <a:pt x="13" y="82"/>
                    </a:cubicBezTo>
                    <a:cubicBezTo>
                      <a:pt x="11" y="82"/>
                      <a:pt x="8" y="82"/>
                      <a:pt x="6" y="82"/>
                    </a:cubicBezTo>
                    <a:cubicBezTo>
                      <a:pt x="1" y="82"/>
                      <a:pt x="0" y="80"/>
                      <a:pt x="0" y="76"/>
                    </a:cubicBezTo>
                    <a:cubicBezTo>
                      <a:pt x="0" y="54"/>
                      <a:pt x="0" y="48"/>
                      <a:pt x="0" y="26"/>
                    </a:cubicBezTo>
                    <a:cubicBezTo>
                      <a:pt x="0" y="22"/>
                      <a:pt x="1" y="20"/>
                      <a:pt x="6" y="20"/>
                    </a:cubicBezTo>
                    <a:cubicBezTo>
                      <a:pt x="10" y="20"/>
                      <a:pt x="15" y="20"/>
                      <a:pt x="19" y="20"/>
                    </a:cubicBezTo>
                    <a:cubicBezTo>
                      <a:pt x="19" y="15"/>
                      <a:pt x="19" y="11"/>
                      <a:pt x="19" y="6"/>
                    </a:cubicBezTo>
                    <a:cubicBezTo>
                      <a:pt x="19" y="2"/>
                      <a:pt x="21" y="0"/>
                      <a:pt x="25" y="0"/>
                    </a:cubicBezTo>
                    <a:cubicBezTo>
                      <a:pt x="28" y="0"/>
                      <a:pt x="30" y="0"/>
                      <a:pt x="33" y="0"/>
                    </a:cubicBezTo>
                    <a:cubicBezTo>
                      <a:pt x="37" y="0"/>
                      <a:pt x="39" y="2"/>
                      <a:pt x="39" y="6"/>
                    </a:cubicBezTo>
                    <a:cubicBezTo>
                      <a:pt x="39" y="11"/>
                      <a:pt x="39" y="15"/>
                      <a:pt x="39" y="20"/>
                    </a:cubicBezTo>
                    <a:cubicBezTo>
                      <a:pt x="45" y="20"/>
                      <a:pt x="52" y="20"/>
                      <a:pt x="59" y="20"/>
                    </a:cubicBezTo>
                    <a:cubicBezTo>
                      <a:pt x="59" y="15"/>
                      <a:pt x="59" y="11"/>
                      <a:pt x="59" y="6"/>
                    </a:cubicBezTo>
                    <a:cubicBezTo>
                      <a:pt x="59" y="2"/>
                      <a:pt x="60" y="0"/>
                      <a:pt x="64" y="0"/>
                    </a:cubicBezTo>
                    <a:cubicBezTo>
                      <a:pt x="67" y="0"/>
                      <a:pt x="70" y="0"/>
                      <a:pt x="72" y="0"/>
                    </a:cubicBezTo>
                    <a:cubicBezTo>
                      <a:pt x="76" y="0"/>
                      <a:pt x="78" y="2"/>
                      <a:pt x="78" y="6"/>
                    </a:cubicBezTo>
                    <a:cubicBezTo>
                      <a:pt x="78" y="11"/>
                      <a:pt x="78" y="15"/>
                      <a:pt x="78" y="20"/>
                    </a:cubicBezTo>
                    <a:cubicBezTo>
                      <a:pt x="83" y="20"/>
                      <a:pt x="87" y="20"/>
                      <a:pt x="92" y="20"/>
                    </a:cubicBezTo>
                    <a:cubicBezTo>
                      <a:pt x="96" y="20"/>
                      <a:pt x="98" y="22"/>
                      <a:pt x="98" y="26"/>
                    </a:cubicBezTo>
                    <a:cubicBezTo>
                      <a:pt x="98" y="48"/>
                      <a:pt x="98" y="54"/>
                      <a:pt x="98" y="76"/>
                    </a:cubicBezTo>
                    <a:close/>
                  </a:path>
                </a:pathLst>
              </a:custGeom>
              <a:solidFill>
                <a:srgbClr val="B3EC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1833"/>
            <a:ext cx="9144000" cy="23876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568"/>
            <a:ext cx="9144000" cy="165523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00" indent="0" algn="ctr">
              <a:buNone/>
              <a:defRPr sz="2665"/>
            </a:lvl2pPr>
            <a:lvl3pPr marL="1219200" indent="0" algn="ctr">
              <a:buNone/>
              <a:defRPr sz="2400"/>
            </a:lvl3pPr>
            <a:lvl4pPr marL="1828800" indent="0" algn="ctr">
              <a:buNone/>
              <a:defRPr sz="2135"/>
            </a:lvl4pPr>
            <a:lvl5pPr marL="2438400" indent="0" algn="ctr">
              <a:buNone/>
              <a:defRPr sz="2135"/>
            </a:lvl5pPr>
            <a:lvl6pPr marL="3048000" indent="0" algn="ctr">
              <a:buNone/>
              <a:defRPr sz="2135"/>
            </a:lvl6pPr>
            <a:lvl7pPr marL="3657600" indent="0" algn="ctr">
              <a:buNone/>
              <a:defRPr sz="2135"/>
            </a:lvl7pPr>
            <a:lvl8pPr marL="4267200" indent="0" algn="ctr">
              <a:buNone/>
              <a:defRPr sz="2135"/>
            </a:lvl8pPr>
            <a:lvl9pPr marL="4876800" indent="0" algn="ctr">
              <a:buNone/>
              <a:defRPr sz="213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 smtClean="0"/>
              <a:t>Click to edit Master text styles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Second level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Third level</a:t>
            </a:r>
            <a:endParaRPr lang="en-US" altLang="zh-CN" dirty="0" smtClean="0"/>
          </a:p>
          <a:p>
            <a:pPr lvl="3"/>
            <a:r>
              <a:rPr lang="en-US" altLang="zh-CN" dirty="0" smtClean="0"/>
              <a:t>Fourth level</a:t>
            </a:r>
            <a:endParaRPr lang="en-US" altLang="zh-CN" dirty="0" smtClean="0"/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DEB25-C1DC-3545-844F-86D81D896D1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2205313" y="6436614"/>
            <a:ext cx="4780476" cy="27699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defTabSz="608965"/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| a </a:t>
            </a:r>
            <a:r>
              <a:rPr lang="en-US" sz="1200" b="0" dirty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product of maker </a:t>
            </a:r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module </a:t>
            </a:r>
            <a:r>
              <a:rPr lang="en-US" sz="1200" b="0" dirty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|</a:t>
            </a:r>
            <a:r>
              <a:rPr lang="en-US" altLang="zh-CN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 </a:t>
            </a:r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confidential | www.microduino.cc</a:t>
            </a:r>
            <a:endParaRPr lang="en-US" sz="1200" b="0" dirty="0">
              <a:solidFill>
                <a:prstClr val="black">
                  <a:lumMod val="50000"/>
                  <a:lumOff val="50000"/>
                </a:prstClr>
              </a:solidFill>
              <a:latin typeface="Microduino"/>
              <a:cs typeface="Microduino"/>
            </a:endParaRPr>
          </a:p>
        </p:txBody>
      </p:sp>
      <p:pic>
        <p:nvPicPr>
          <p:cNvPr id="8" name="Picture 7" descr="logo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44" y="6421627"/>
            <a:ext cx="1954832" cy="2848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C1246F81-67C2-469E-BD26-4A9FCD534416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蓝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DBDBDB"/>
          </a:solidFill>
        </p:grpSpPr>
        <p:grpSp>
          <p:nvGrpSpPr>
            <p:cNvPr id="245" name="组合 244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131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46" name="组合 245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136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2" name="组合 241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148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52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4" name="组合 243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161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40" name="组合 239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164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69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3" name="组合 242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180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91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1" name="组合 240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27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3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8" name="组合 247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2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7" name="组合 246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27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0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9" name="组合 248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50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55" name="组合 254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256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2965865"/>
            <a:ext cx="12192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/>
        </p:nvSpPr>
        <p:spPr bwMode="auto">
          <a:xfrm>
            <a:off x="8901578" y="6317825"/>
            <a:ext cx="2835910" cy="32004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844799" cy="547077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0" y="30039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2"/>
          <p:cNvSpPr>
            <a:spLocks noChangeArrowheads="1"/>
          </p:cNvSpPr>
          <p:nvPr userDrawn="1"/>
        </p:nvSpPr>
        <p:spPr bwMode="auto">
          <a:xfrm>
            <a:off x="0" y="2965865"/>
            <a:ext cx="12192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Box 4"/>
          <p:cNvSpPr>
            <a:spLocks noChangeArrowheads="1"/>
          </p:cNvSpPr>
          <p:nvPr userDrawn="1"/>
        </p:nvSpPr>
        <p:spPr bwMode="auto">
          <a:xfrm>
            <a:off x="8901578" y="6317825"/>
            <a:ext cx="2835910" cy="32004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844799" cy="54707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2"/>
          <p:cNvSpPr>
            <a:spLocks noChangeArrowheads="1"/>
          </p:cNvSpPr>
          <p:nvPr userDrawn="1"/>
        </p:nvSpPr>
        <p:spPr bwMode="auto">
          <a:xfrm>
            <a:off x="0" y="2965865"/>
            <a:ext cx="12192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Box 4"/>
          <p:cNvSpPr>
            <a:spLocks noChangeArrowheads="1"/>
          </p:cNvSpPr>
          <p:nvPr userDrawn="1"/>
        </p:nvSpPr>
        <p:spPr bwMode="auto">
          <a:xfrm>
            <a:off x="8901578" y="6317825"/>
            <a:ext cx="2835910" cy="32004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charset="-122"/>
                <a:ea typeface="等线 Light" panose="02010600030101010101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844799" cy="54707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632611" y="2918183"/>
            <a:ext cx="2222221" cy="1017275"/>
            <a:chOff x="1094674" y="2913260"/>
            <a:chExt cx="2222220" cy="1356366"/>
          </a:xfrm>
        </p:grpSpPr>
        <p:grpSp>
          <p:nvGrpSpPr>
            <p:cNvPr id="6" name="组合 5"/>
            <p:cNvGrpSpPr/>
            <p:nvPr/>
          </p:nvGrpSpPr>
          <p:grpSpPr>
            <a:xfrm>
              <a:off x="1094674" y="2913260"/>
              <a:ext cx="2222220" cy="1356366"/>
              <a:chOff x="971303" y="3640301"/>
              <a:chExt cx="2222220" cy="135636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570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1706879" cy="774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3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圆角矩形 14"/>
          <p:cNvSpPr/>
          <p:nvPr/>
        </p:nvSpPr>
        <p:spPr>
          <a:xfrm>
            <a:off x="5626665" y="3105790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F6AE1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02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5" name="圆角矩形 17"/>
          <p:cNvSpPr/>
          <p:nvPr/>
        </p:nvSpPr>
        <p:spPr>
          <a:xfrm>
            <a:off x="5626665" y="4041420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22BC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03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8" name="圆角矩形 35"/>
          <p:cNvSpPr/>
          <p:nvPr/>
        </p:nvSpPr>
        <p:spPr>
          <a:xfrm>
            <a:off x="5626668" y="2170160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2390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01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04589" y="2200688"/>
            <a:ext cx="360952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0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896500" y="3105790"/>
            <a:ext cx="360952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96499" y="4052870"/>
            <a:ext cx="360952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grpSp>
        <p:nvGrpSpPr>
          <p:cNvPr id="6" name="组合 28"/>
          <p:cNvGrpSpPr/>
          <p:nvPr/>
        </p:nvGrpSpPr>
        <p:grpSpPr>
          <a:xfrm>
            <a:off x="1632611" y="2918183"/>
            <a:ext cx="2222221" cy="1017275"/>
            <a:chOff x="1094674" y="2913260"/>
            <a:chExt cx="2222220" cy="1356366"/>
          </a:xfrm>
        </p:grpSpPr>
        <p:grpSp>
          <p:nvGrpSpPr>
            <p:cNvPr id="7" name="组合 29"/>
            <p:cNvGrpSpPr/>
            <p:nvPr/>
          </p:nvGrpSpPr>
          <p:grpSpPr>
            <a:xfrm>
              <a:off x="1094674" y="2913260"/>
              <a:ext cx="2222220" cy="1356366"/>
              <a:chOff x="971303" y="3640301"/>
              <a:chExt cx="2222220" cy="1356366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1021340" y="4426014"/>
                <a:ext cx="2172183" cy="570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971303" y="3640301"/>
                <a:ext cx="1706879" cy="774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3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圆角矩形 35"/>
          <p:cNvSpPr/>
          <p:nvPr/>
        </p:nvSpPr>
        <p:spPr>
          <a:xfrm>
            <a:off x="5607617" y="3041697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2390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01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27707" y="3074346"/>
            <a:ext cx="4506349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红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2" name="图片 2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grpSp>
        <p:nvGrpSpPr>
          <p:cNvPr id="4" name="组合 28"/>
          <p:cNvGrpSpPr/>
          <p:nvPr/>
        </p:nvGrpSpPr>
        <p:grpSpPr>
          <a:xfrm>
            <a:off x="1632611" y="2918183"/>
            <a:ext cx="2222221" cy="1017275"/>
            <a:chOff x="1094674" y="2913260"/>
            <a:chExt cx="2222220" cy="1356366"/>
          </a:xfrm>
        </p:grpSpPr>
        <p:grpSp>
          <p:nvGrpSpPr>
            <p:cNvPr id="5" name="组合 29"/>
            <p:cNvGrpSpPr/>
            <p:nvPr/>
          </p:nvGrpSpPr>
          <p:grpSpPr>
            <a:xfrm>
              <a:off x="1094674" y="2913260"/>
              <a:ext cx="2222220" cy="1356366"/>
              <a:chOff x="971303" y="3640301"/>
              <a:chExt cx="2222220" cy="135636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570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1706879" cy="774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3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圆角矩形 35"/>
          <p:cNvSpPr/>
          <p:nvPr/>
        </p:nvSpPr>
        <p:spPr>
          <a:xfrm>
            <a:off x="5607617" y="3041697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EF483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02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27707" y="3074346"/>
            <a:ext cx="4506349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橙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F6AE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261" name="组合 260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262" name="组合 261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496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63" name="组合 262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491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6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68" name="组合 267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487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69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78" name="组合 277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484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79" name="组合 278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479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80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91" name="组合 290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468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92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28" name="组合 327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456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2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30" name="组合 329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451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31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41" name="组合 340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448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42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38" name="组合 437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443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39" name="组合 438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440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grpSp>
        <p:nvGrpSpPr>
          <p:cNvPr id="4" name="组合 28"/>
          <p:cNvGrpSpPr/>
          <p:nvPr/>
        </p:nvGrpSpPr>
        <p:grpSpPr>
          <a:xfrm>
            <a:off x="1632611" y="2918183"/>
            <a:ext cx="2222221" cy="1017275"/>
            <a:chOff x="1094674" y="2913260"/>
            <a:chExt cx="2222220" cy="1356366"/>
          </a:xfrm>
        </p:grpSpPr>
        <p:grpSp>
          <p:nvGrpSpPr>
            <p:cNvPr id="6" name="组合 29"/>
            <p:cNvGrpSpPr/>
            <p:nvPr/>
          </p:nvGrpSpPr>
          <p:grpSpPr>
            <a:xfrm>
              <a:off x="1094674" y="2913260"/>
              <a:ext cx="2222220" cy="1356366"/>
              <a:chOff x="971303" y="3640301"/>
              <a:chExt cx="2222220" cy="135636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570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1706879" cy="774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3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圆角矩形 35"/>
          <p:cNvSpPr/>
          <p:nvPr/>
        </p:nvSpPr>
        <p:spPr>
          <a:xfrm>
            <a:off x="5607617" y="3041697"/>
            <a:ext cx="961159" cy="498516"/>
          </a:xfrm>
          <a:prstGeom prst="roundRect">
            <a:avLst>
              <a:gd name="adj" fmla="val 12414"/>
            </a:avLst>
          </a:prstGeom>
          <a:solidFill>
            <a:srgbClr val="22BC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03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27707" y="3074346"/>
            <a:ext cx="4506349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-10685" y="1"/>
            <a:ext cx="12202685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-10685" y="1"/>
            <a:ext cx="12202685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5" name="文本框 14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-10685" y="1"/>
            <a:ext cx="12202685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2" name="文本框 11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5" name="文本框 14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9" name="文本框 18"/>
          <p:cNvSpPr txBox="1"/>
          <p:nvPr userDrawn="1"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2" name="图片 25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806873" y="1823859"/>
            <a:ext cx="1997793" cy="1872721"/>
            <a:chOff x="3605155" y="1823859"/>
            <a:chExt cx="1498345" cy="1872721"/>
          </a:xfrm>
        </p:grpSpPr>
        <p:sp>
          <p:nvSpPr>
            <p:cNvPr id="9" name="TextBox 3"/>
            <p:cNvSpPr>
              <a:spLocks noChangeArrowheads="1"/>
            </p:cNvSpPr>
            <p:nvPr userDrawn="1"/>
          </p:nvSpPr>
          <p:spPr bwMode="auto">
            <a:xfrm>
              <a:off x="3605155" y="3044435"/>
              <a:ext cx="1406843" cy="65214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Font typeface="Arial" panose="020B0604020202020204" pitchFamily="34" charset="0"/>
                <a:buNone/>
              </a:pPr>
              <a:r>
                <a:rPr lang="en-US" altLang="zh-CN" sz="3000" dirty="0">
                  <a:solidFill>
                    <a:srgbClr val="000000"/>
                  </a:solidFill>
                  <a:latin typeface="microduino" panose="00000500000000000000" pitchFamily="50" charset="0"/>
                  <a:sym typeface="microduino" panose="00000500000000000000" pitchFamily="50" charset="0"/>
                </a:rPr>
                <a:t>THANKS</a:t>
              </a:r>
              <a:endPara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5155" y="1823859"/>
              <a:ext cx="1498345" cy="1406135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4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TextBox 3"/>
          <p:cNvSpPr>
            <a:spLocks noChangeArrowheads="1"/>
          </p:cNvSpPr>
          <p:nvPr userDrawn="1"/>
        </p:nvSpPr>
        <p:spPr bwMode="auto">
          <a:xfrm>
            <a:off x="4806873" y="2932536"/>
            <a:ext cx="1875790" cy="65214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3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873" y="1638300"/>
            <a:ext cx="1997793" cy="1406135"/>
          </a:xfrm>
          <a:prstGeom prst="rect">
            <a:avLst/>
          </a:prstGeom>
        </p:spPr>
      </p:pic>
      <p:sp>
        <p:nvSpPr>
          <p:cNvPr id="7" name="TextBox 3"/>
          <p:cNvSpPr>
            <a:spLocks noChangeArrowheads="1"/>
          </p:cNvSpPr>
          <p:nvPr userDrawn="1"/>
        </p:nvSpPr>
        <p:spPr bwMode="auto">
          <a:xfrm>
            <a:off x="4859124" y="3729370"/>
            <a:ext cx="1875790" cy="65214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3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24" y="2238233"/>
            <a:ext cx="2110852" cy="148571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4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TextBox 3"/>
          <p:cNvSpPr>
            <a:spLocks noChangeArrowheads="1"/>
          </p:cNvSpPr>
          <p:nvPr userDrawn="1"/>
        </p:nvSpPr>
        <p:spPr bwMode="auto">
          <a:xfrm>
            <a:off x="4806873" y="2932536"/>
            <a:ext cx="1875790" cy="65214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3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873" y="1638300"/>
            <a:ext cx="1997793" cy="1406135"/>
          </a:xfrm>
          <a:prstGeom prst="rect">
            <a:avLst/>
          </a:prstGeom>
        </p:spPr>
      </p:pic>
      <p:sp>
        <p:nvSpPr>
          <p:cNvPr id="14" name="TextBox 3"/>
          <p:cNvSpPr>
            <a:spLocks noChangeArrowheads="1"/>
          </p:cNvSpPr>
          <p:nvPr userDrawn="1"/>
        </p:nvSpPr>
        <p:spPr bwMode="auto">
          <a:xfrm>
            <a:off x="4859124" y="3729370"/>
            <a:ext cx="1875790" cy="65214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3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24" y="2238233"/>
            <a:ext cx="2110852" cy="148571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2" name="组合 11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6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1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7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9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8" name="组合 27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4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9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0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1" name="组合 40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8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2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8" name="组合 77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6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80" name="组合 79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1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1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91" name="组合 90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8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2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8" name="组合 187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3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9" name="组合 188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0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860165" y="2613145"/>
            <a:ext cx="4824173" cy="572554"/>
            <a:chOff x="328389" y="438209"/>
            <a:chExt cx="4824182" cy="572554"/>
          </a:xfrm>
          <a:solidFill>
            <a:srgbClr val="2E75B6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385099" y="2622160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7" name="组合 6"/>
          <p:cNvGrpSpPr/>
          <p:nvPr/>
        </p:nvGrpSpPr>
        <p:grpSpPr>
          <a:xfrm>
            <a:off x="860165" y="2613145"/>
            <a:ext cx="4824173" cy="572554"/>
            <a:chOff x="328389" y="438209"/>
            <a:chExt cx="4824182" cy="572554"/>
          </a:xfrm>
          <a:solidFill>
            <a:srgbClr val="EF483E"/>
          </a:solidFill>
        </p:grpSpPr>
        <p:sp>
          <p:nvSpPr>
            <p:cNvPr id="8" name="矩形 7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385099" y="2622160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860165" y="2613145"/>
            <a:ext cx="4824173" cy="572554"/>
            <a:chOff x="328389" y="438209"/>
            <a:chExt cx="4824182" cy="572554"/>
          </a:xfrm>
          <a:solidFill>
            <a:srgbClr val="22BCAF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385099" y="2622160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455680" y="444712"/>
            <a:ext cx="4824173" cy="572554"/>
            <a:chOff x="328389" y="438209"/>
            <a:chExt cx="4824182" cy="572554"/>
          </a:xfrm>
          <a:solidFill>
            <a:srgbClr val="2E75B6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980613" y="453727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7" name="组合 6"/>
          <p:cNvGrpSpPr/>
          <p:nvPr/>
        </p:nvGrpSpPr>
        <p:grpSpPr>
          <a:xfrm>
            <a:off x="455680" y="483899"/>
            <a:ext cx="4824173" cy="572554"/>
            <a:chOff x="328389" y="438209"/>
            <a:chExt cx="4824182" cy="572554"/>
          </a:xfrm>
          <a:solidFill>
            <a:srgbClr val="EF483E"/>
          </a:solidFill>
        </p:grpSpPr>
        <p:sp>
          <p:nvSpPr>
            <p:cNvPr id="8" name="矩形 7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980613" y="492914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455680" y="431648"/>
            <a:ext cx="4824173" cy="572554"/>
            <a:chOff x="328389" y="438209"/>
            <a:chExt cx="4824182" cy="572554"/>
          </a:xfrm>
          <a:solidFill>
            <a:srgbClr val="22BCAF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980613" y="440663"/>
            <a:ext cx="6103871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红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2" name="图片 2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1" name="组合 10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5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0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3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7" name="组合 16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6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8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7" name="组合 26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3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8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9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7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1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7" name="组合 76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5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8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9" name="组合 78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0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0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90" name="组合 89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7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1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7" name="组合 186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2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8" name="组合 187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89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0685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9" name="TextBox 3"/>
          <p:cNvSpPr>
            <a:spLocks noChangeArrowheads="1"/>
          </p:cNvSpPr>
          <p:nvPr userDrawn="1"/>
        </p:nvSpPr>
        <p:spPr bwMode="auto">
          <a:xfrm>
            <a:off x="4859123" y="3729370"/>
            <a:ext cx="247375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4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5332343" y="2103753"/>
            <a:ext cx="1527315" cy="1506222"/>
            <a:chOff x="6978650" y="-971551"/>
            <a:chExt cx="574675" cy="566738"/>
          </a:xfrm>
        </p:grpSpPr>
        <p:sp>
          <p:nvSpPr>
            <p:cNvPr id="11" name="AutoShape 16"/>
            <p:cNvSpPr>
              <a:spLocks noChangeAspect="1" noChangeArrowheads="1" noTextEdit="1"/>
            </p:cNvSpPr>
            <p:nvPr/>
          </p:nvSpPr>
          <p:spPr bwMode="auto">
            <a:xfrm>
              <a:off x="6978650" y="-966788"/>
              <a:ext cx="574675" cy="56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8"/>
            <p:cNvSpPr/>
            <p:nvPr/>
          </p:nvSpPr>
          <p:spPr bwMode="auto">
            <a:xfrm>
              <a:off x="6978650" y="-971551"/>
              <a:ext cx="571500" cy="566738"/>
            </a:xfrm>
            <a:custGeom>
              <a:avLst/>
              <a:gdLst>
                <a:gd name="T0" fmla="*/ 112 w 149"/>
                <a:gd name="T1" fmla="*/ 0 h 148"/>
                <a:gd name="T2" fmla="*/ 38 w 149"/>
                <a:gd name="T3" fmla="*/ 0 h 148"/>
                <a:gd name="T4" fmla="*/ 1 w 149"/>
                <a:gd name="T5" fmla="*/ 37 h 148"/>
                <a:gd name="T6" fmla="*/ 1 w 149"/>
                <a:gd name="T7" fmla="*/ 111 h 148"/>
                <a:gd name="T8" fmla="*/ 38 w 149"/>
                <a:gd name="T9" fmla="*/ 148 h 148"/>
                <a:gd name="T10" fmla="*/ 112 w 149"/>
                <a:gd name="T11" fmla="*/ 148 h 148"/>
                <a:gd name="T12" fmla="*/ 149 w 149"/>
                <a:gd name="T13" fmla="*/ 111 h 148"/>
                <a:gd name="T14" fmla="*/ 149 w 149"/>
                <a:gd name="T15" fmla="*/ 37 h 148"/>
                <a:gd name="T16" fmla="*/ 112 w 149"/>
                <a:gd name="T1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48">
                  <a:moveTo>
                    <a:pt x="112" y="0"/>
                  </a:moveTo>
                  <a:cubicBezTo>
                    <a:pt x="87" y="0"/>
                    <a:pt x="62" y="0"/>
                    <a:pt x="38" y="0"/>
                  </a:cubicBezTo>
                  <a:cubicBezTo>
                    <a:pt x="17" y="0"/>
                    <a:pt x="1" y="17"/>
                    <a:pt x="1" y="37"/>
                  </a:cubicBezTo>
                  <a:cubicBezTo>
                    <a:pt x="1" y="62"/>
                    <a:pt x="1" y="86"/>
                    <a:pt x="1" y="111"/>
                  </a:cubicBezTo>
                  <a:cubicBezTo>
                    <a:pt x="0" y="132"/>
                    <a:pt x="17" y="148"/>
                    <a:pt x="38" y="148"/>
                  </a:cubicBezTo>
                  <a:cubicBezTo>
                    <a:pt x="62" y="148"/>
                    <a:pt x="87" y="148"/>
                    <a:pt x="112" y="148"/>
                  </a:cubicBezTo>
                  <a:cubicBezTo>
                    <a:pt x="132" y="148"/>
                    <a:pt x="149" y="132"/>
                    <a:pt x="149" y="111"/>
                  </a:cubicBezTo>
                  <a:cubicBezTo>
                    <a:pt x="149" y="87"/>
                    <a:pt x="149" y="62"/>
                    <a:pt x="149" y="37"/>
                  </a:cubicBezTo>
                  <a:cubicBezTo>
                    <a:pt x="149" y="17"/>
                    <a:pt x="132" y="0"/>
                    <a:pt x="11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9"/>
            <p:cNvSpPr/>
            <p:nvPr/>
          </p:nvSpPr>
          <p:spPr bwMode="auto">
            <a:xfrm>
              <a:off x="7078663" y="-844551"/>
              <a:ext cx="374650" cy="312738"/>
            </a:xfrm>
            <a:custGeom>
              <a:avLst/>
              <a:gdLst>
                <a:gd name="T0" fmla="*/ 98 w 98"/>
                <a:gd name="T1" fmla="*/ 76 h 82"/>
                <a:gd name="T2" fmla="*/ 92 w 98"/>
                <a:gd name="T3" fmla="*/ 82 h 82"/>
                <a:gd name="T4" fmla="*/ 84 w 98"/>
                <a:gd name="T5" fmla="*/ 82 h 82"/>
                <a:gd name="T6" fmla="*/ 78 w 98"/>
                <a:gd name="T7" fmla="*/ 76 h 82"/>
                <a:gd name="T8" fmla="*/ 78 w 98"/>
                <a:gd name="T9" fmla="*/ 20 h 82"/>
                <a:gd name="T10" fmla="*/ 59 w 98"/>
                <a:gd name="T11" fmla="*/ 20 h 82"/>
                <a:gd name="T12" fmla="*/ 59 w 98"/>
                <a:gd name="T13" fmla="*/ 76 h 82"/>
                <a:gd name="T14" fmla="*/ 53 w 98"/>
                <a:gd name="T15" fmla="*/ 82 h 82"/>
                <a:gd name="T16" fmla="*/ 45 w 98"/>
                <a:gd name="T17" fmla="*/ 82 h 82"/>
                <a:gd name="T18" fmla="*/ 39 w 98"/>
                <a:gd name="T19" fmla="*/ 76 h 82"/>
                <a:gd name="T20" fmla="*/ 39 w 98"/>
                <a:gd name="T21" fmla="*/ 20 h 82"/>
                <a:gd name="T22" fmla="*/ 19 w 98"/>
                <a:gd name="T23" fmla="*/ 20 h 82"/>
                <a:gd name="T24" fmla="*/ 19 w 98"/>
                <a:gd name="T25" fmla="*/ 76 h 82"/>
                <a:gd name="T26" fmla="*/ 13 w 98"/>
                <a:gd name="T27" fmla="*/ 82 h 82"/>
                <a:gd name="T28" fmla="*/ 6 w 98"/>
                <a:gd name="T29" fmla="*/ 82 h 82"/>
                <a:gd name="T30" fmla="*/ 0 w 98"/>
                <a:gd name="T31" fmla="*/ 76 h 82"/>
                <a:gd name="T32" fmla="*/ 0 w 98"/>
                <a:gd name="T33" fmla="*/ 26 h 82"/>
                <a:gd name="T34" fmla="*/ 6 w 98"/>
                <a:gd name="T35" fmla="*/ 20 h 82"/>
                <a:gd name="T36" fmla="*/ 19 w 98"/>
                <a:gd name="T37" fmla="*/ 20 h 82"/>
                <a:gd name="T38" fmla="*/ 19 w 98"/>
                <a:gd name="T39" fmla="*/ 6 h 82"/>
                <a:gd name="T40" fmla="*/ 25 w 98"/>
                <a:gd name="T41" fmla="*/ 0 h 82"/>
                <a:gd name="T42" fmla="*/ 33 w 98"/>
                <a:gd name="T43" fmla="*/ 0 h 82"/>
                <a:gd name="T44" fmla="*/ 39 w 98"/>
                <a:gd name="T45" fmla="*/ 6 h 82"/>
                <a:gd name="T46" fmla="*/ 39 w 98"/>
                <a:gd name="T47" fmla="*/ 20 h 82"/>
                <a:gd name="T48" fmla="*/ 59 w 98"/>
                <a:gd name="T49" fmla="*/ 20 h 82"/>
                <a:gd name="T50" fmla="*/ 59 w 98"/>
                <a:gd name="T51" fmla="*/ 6 h 82"/>
                <a:gd name="T52" fmla="*/ 64 w 98"/>
                <a:gd name="T53" fmla="*/ 0 h 82"/>
                <a:gd name="T54" fmla="*/ 72 w 98"/>
                <a:gd name="T55" fmla="*/ 0 h 82"/>
                <a:gd name="T56" fmla="*/ 78 w 98"/>
                <a:gd name="T57" fmla="*/ 6 h 82"/>
                <a:gd name="T58" fmla="*/ 78 w 98"/>
                <a:gd name="T59" fmla="*/ 20 h 82"/>
                <a:gd name="T60" fmla="*/ 92 w 98"/>
                <a:gd name="T61" fmla="*/ 20 h 82"/>
                <a:gd name="T62" fmla="*/ 98 w 98"/>
                <a:gd name="T63" fmla="*/ 26 h 82"/>
                <a:gd name="T64" fmla="*/ 98 w 98"/>
                <a:gd name="T65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8" h="82">
                  <a:moveTo>
                    <a:pt x="98" y="76"/>
                  </a:moveTo>
                  <a:cubicBezTo>
                    <a:pt x="98" y="80"/>
                    <a:pt x="96" y="82"/>
                    <a:pt x="92" y="82"/>
                  </a:cubicBezTo>
                  <a:cubicBezTo>
                    <a:pt x="89" y="82"/>
                    <a:pt x="87" y="82"/>
                    <a:pt x="84" y="82"/>
                  </a:cubicBezTo>
                  <a:cubicBezTo>
                    <a:pt x="80" y="82"/>
                    <a:pt x="78" y="80"/>
                    <a:pt x="78" y="76"/>
                  </a:cubicBezTo>
                  <a:cubicBezTo>
                    <a:pt x="78" y="52"/>
                    <a:pt x="78" y="44"/>
                    <a:pt x="78" y="20"/>
                  </a:cubicBezTo>
                  <a:cubicBezTo>
                    <a:pt x="72" y="20"/>
                    <a:pt x="65" y="20"/>
                    <a:pt x="59" y="20"/>
                  </a:cubicBezTo>
                  <a:cubicBezTo>
                    <a:pt x="59" y="44"/>
                    <a:pt x="59" y="52"/>
                    <a:pt x="59" y="76"/>
                  </a:cubicBezTo>
                  <a:cubicBezTo>
                    <a:pt x="59" y="80"/>
                    <a:pt x="57" y="82"/>
                    <a:pt x="53" y="82"/>
                  </a:cubicBezTo>
                  <a:cubicBezTo>
                    <a:pt x="50" y="82"/>
                    <a:pt x="47" y="82"/>
                    <a:pt x="45" y="82"/>
                  </a:cubicBezTo>
                  <a:cubicBezTo>
                    <a:pt x="41" y="82"/>
                    <a:pt x="39" y="80"/>
                    <a:pt x="39" y="76"/>
                  </a:cubicBezTo>
                  <a:cubicBezTo>
                    <a:pt x="39" y="52"/>
                    <a:pt x="39" y="44"/>
                    <a:pt x="39" y="20"/>
                  </a:cubicBezTo>
                  <a:cubicBezTo>
                    <a:pt x="32" y="20"/>
                    <a:pt x="26" y="20"/>
                    <a:pt x="19" y="20"/>
                  </a:cubicBezTo>
                  <a:cubicBezTo>
                    <a:pt x="19" y="44"/>
                    <a:pt x="19" y="52"/>
                    <a:pt x="19" y="76"/>
                  </a:cubicBezTo>
                  <a:cubicBezTo>
                    <a:pt x="19" y="80"/>
                    <a:pt x="18" y="82"/>
                    <a:pt x="13" y="82"/>
                  </a:cubicBezTo>
                  <a:cubicBezTo>
                    <a:pt x="11" y="82"/>
                    <a:pt x="8" y="82"/>
                    <a:pt x="6" y="82"/>
                  </a:cubicBezTo>
                  <a:cubicBezTo>
                    <a:pt x="1" y="82"/>
                    <a:pt x="0" y="80"/>
                    <a:pt x="0" y="76"/>
                  </a:cubicBezTo>
                  <a:cubicBezTo>
                    <a:pt x="0" y="54"/>
                    <a:pt x="0" y="48"/>
                    <a:pt x="0" y="26"/>
                  </a:cubicBezTo>
                  <a:cubicBezTo>
                    <a:pt x="0" y="22"/>
                    <a:pt x="1" y="20"/>
                    <a:pt x="6" y="20"/>
                  </a:cubicBezTo>
                  <a:cubicBezTo>
                    <a:pt x="10" y="20"/>
                    <a:pt x="15" y="20"/>
                    <a:pt x="19" y="20"/>
                  </a:cubicBezTo>
                  <a:cubicBezTo>
                    <a:pt x="19" y="15"/>
                    <a:pt x="19" y="11"/>
                    <a:pt x="19" y="6"/>
                  </a:cubicBezTo>
                  <a:cubicBezTo>
                    <a:pt x="19" y="2"/>
                    <a:pt x="21" y="0"/>
                    <a:pt x="25" y="0"/>
                  </a:cubicBezTo>
                  <a:cubicBezTo>
                    <a:pt x="28" y="0"/>
                    <a:pt x="30" y="0"/>
                    <a:pt x="33" y="0"/>
                  </a:cubicBezTo>
                  <a:cubicBezTo>
                    <a:pt x="37" y="0"/>
                    <a:pt x="39" y="2"/>
                    <a:pt x="39" y="6"/>
                  </a:cubicBezTo>
                  <a:cubicBezTo>
                    <a:pt x="39" y="11"/>
                    <a:pt x="39" y="15"/>
                    <a:pt x="39" y="20"/>
                  </a:cubicBezTo>
                  <a:cubicBezTo>
                    <a:pt x="45" y="20"/>
                    <a:pt x="52" y="20"/>
                    <a:pt x="59" y="20"/>
                  </a:cubicBezTo>
                  <a:cubicBezTo>
                    <a:pt x="59" y="15"/>
                    <a:pt x="59" y="11"/>
                    <a:pt x="59" y="6"/>
                  </a:cubicBezTo>
                  <a:cubicBezTo>
                    <a:pt x="59" y="2"/>
                    <a:pt x="60" y="0"/>
                    <a:pt x="64" y="0"/>
                  </a:cubicBezTo>
                  <a:cubicBezTo>
                    <a:pt x="67" y="0"/>
                    <a:pt x="70" y="0"/>
                    <a:pt x="72" y="0"/>
                  </a:cubicBezTo>
                  <a:cubicBezTo>
                    <a:pt x="76" y="0"/>
                    <a:pt x="78" y="2"/>
                    <a:pt x="78" y="6"/>
                  </a:cubicBezTo>
                  <a:cubicBezTo>
                    <a:pt x="78" y="11"/>
                    <a:pt x="78" y="15"/>
                    <a:pt x="78" y="20"/>
                  </a:cubicBezTo>
                  <a:cubicBezTo>
                    <a:pt x="83" y="20"/>
                    <a:pt x="87" y="20"/>
                    <a:pt x="92" y="20"/>
                  </a:cubicBezTo>
                  <a:cubicBezTo>
                    <a:pt x="96" y="20"/>
                    <a:pt x="98" y="22"/>
                    <a:pt x="98" y="26"/>
                  </a:cubicBezTo>
                  <a:cubicBezTo>
                    <a:pt x="98" y="48"/>
                    <a:pt x="98" y="54"/>
                    <a:pt x="98" y="76"/>
                  </a:cubicBezTo>
                  <a:close/>
                </a:path>
              </a:pathLst>
            </a:custGeom>
            <a:solidFill>
              <a:srgbClr val="B3E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8" Type="http://schemas.openxmlformats.org/officeDocument/2006/relationships/theme" Target="../theme/theme2.xml"/><Relationship Id="rId37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46.xml"/><Relationship Id="rId31" Type="http://schemas.openxmlformats.org/officeDocument/2006/relationships/slideLayout" Target="../slideLayouts/slideLayout45.xml"/><Relationship Id="rId30" Type="http://schemas.openxmlformats.org/officeDocument/2006/relationships/slideLayout" Target="../slideLayouts/slideLayout44.xml"/><Relationship Id="rId3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3.xml"/><Relationship Id="rId28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95" r:id="rId32"/>
    <p:sldLayoutId id="2147483696" r:id="rId33"/>
    <p:sldLayoutId id="2147483697" r:id="rId34"/>
    <p:sldLayoutId id="2147483698" r:id="rId35"/>
    <p:sldLayoutId id="2147483699" r:id="rId36"/>
    <p:sldLayoutId id="2147483700" r:id="rId3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3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3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2.wdp"/><Relationship Id="rId3" Type="http://schemas.openxmlformats.org/officeDocument/2006/relationships/image" Target="../media/image10.png"/><Relationship Id="rId2" Type="http://schemas.microsoft.com/office/2007/relationships/hdphoto" Target="../media/hdphoto1.wdp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3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1421790" y="1995435"/>
            <a:ext cx="2722880" cy="7435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材料清单：</a:t>
            </a:r>
            <a:endParaRPr lang="zh-CN" altLang="en-US" sz="4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562689" y="2703004"/>
            <a:ext cx="195580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877560" y="1807210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核心模块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3" name="文本框 2"/>
          <p:cNvSpPr txBox="1"/>
          <p:nvPr/>
        </p:nvSpPr>
        <p:spPr>
          <a:xfrm>
            <a:off x="5788025" y="2563495"/>
            <a:ext cx="22250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 usb</a:t>
            </a:r>
            <a:r>
              <a:rPr lang="zh-CN" altLang="en-US" sz="3200"/>
              <a:t>转</a:t>
            </a:r>
            <a:r>
              <a:rPr lang="en-US" altLang="zh-CN" sz="3200"/>
              <a:t>ttl*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4" name="文本框 3"/>
          <p:cNvSpPr txBox="1"/>
          <p:nvPr/>
        </p:nvSpPr>
        <p:spPr>
          <a:xfrm>
            <a:off x="5859780" y="3320415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扩展模块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5" name="文本框 4"/>
          <p:cNvSpPr txBox="1"/>
          <p:nvPr/>
        </p:nvSpPr>
        <p:spPr>
          <a:xfrm>
            <a:off x="5877560" y="3965575"/>
            <a:ext cx="19646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LED</a:t>
            </a:r>
            <a:r>
              <a:rPr lang="zh-CN" altLang="en-US" sz="3200"/>
              <a:t>灯</a:t>
            </a:r>
            <a:r>
              <a:rPr lang="en-US" altLang="zh-CN" sz="3200"/>
              <a:t>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6" name="文本框 5"/>
          <p:cNvSpPr txBox="1"/>
          <p:nvPr/>
        </p:nvSpPr>
        <p:spPr>
          <a:xfrm>
            <a:off x="5868670" y="4686935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碰撞开关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22BCAF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86861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会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闪烁的星星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48" name="矩形 747"/>
          <p:cNvSpPr/>
          <p:nvPr/>
        </p:nvSpPr>
        <p:spPr>
          <a:xfrm>
            <a:off x="2197173" y="5551043"/>
            <a:ext cx="3898265" cy="7226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LED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灯连线接在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6/7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将碰撞开关连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4/5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</a:t>
            </a:r>
            <a:endParaRPr lang="zh-CN" altLang="en-US" sz="2000" dirty="0"/>
          </a:p>
        </p:txBody>
      </p:sp>
      <p:sp>
        <p:nvSpPr>
          <p:cNvPr id="749" name="Freeform 5"/>
          <p:cNvSpPr>
            <a:spLocks noEditPoints="1"/>
          </p:cNvSpPr>
          <p:nvPr/>
        </p:nvSpPr>
        <p:spPr bwMode="auto">
          <a:xfrm>
            <a:off x="842083" y="4375885"/>
            <a:ext cx="517525" cy="371475"/>
          </a:xfrm>
          <a:custGeom>
            <a:avLst/>
            <a:gdLst>
              <a:gd name="T0" fmla="*/ 96 w 135"/>
              <a:gd name="T1" fmla="*/ 6 h 96"/>
              <a:gd name="T2" fmla="*/ 90 w 135"/>
              <a:gd name="T3" fmla="*/ 0 h 96"/>
              <a:gd name="T4" fmla="*/ 64 w 135"/>
              <a:gd name="T5" fmla="*/ 0 h 96"/>
              <a:gd name="T6" fmla="*/ 58 w 135"/>
              <a:gd name="T7" fmla="*/ 6 h 96"/>
              <a:gd name="T8" fmla="*/ 58 w 135"/>
              <a:gd name="T9" fmla="*/ 38 h 96"/>
              <a:gd name="T10" fmla="*/ 90 w 135"/>
              <a:gd name="T11" fmla="*/ 38 h 96"/>
              <a:gd name="T12" fmla="*/ 96 w 135"/>
              <a:gd name="T13" fmla="*/ 33 h 96"/>
              <a:gd name="T14" fmla="*/ 96 w 135"/>
              <a:gd name="T15" fmla="*/ 6 h 96"/>
              <a:gd name="T16" fmla="*/ 58 w 135"/>
              <a:gd name="T17" fmla="*/ 38 h 96"/>
              <a:gd name="T18" fmla="*/ 44 w 135"/>
              <a:gd name="T19" fmla="*/ 38 h 96"/>
              <a:gd name="T20" fmla="*/ 40 w 135"/>
              <a:gd name="T21" fmla="*/ 40 h 96"/>
              <a:gd name="T22" fmla="*/ 39 w 135"/>
              <a:gd name="T23" fmla="*/ 44 h 96"/>
              <a:gd name="T24" fmla="*/ 39 w 135"/>
              <a:gd name="T25" fmla="*/ 58 h 96"/>
              <a:gd name="T26" fmla="*/ 52 w 135"/>
              <a:gd name="T27" fmla="*/ 58 h 96"/>
              <a:gd name="T28" fmla="*/ 56 w 135"/>
              <a:gd name="T29" fmla="*/ 56 h 96"/>
              <a:gd name="T30" fmla="*/ 58 w 135"/>
              <a:gd name="T31" fmla="*/ 52 h 96"/>
              <a:gd name="T32" fmla="*/ 58 w 135"/>
              <a:gd name="T33" fmla="*/ 38 h 96"/>
              <a:gd name="T34" fmla="*/ 39 w 135"/>
              <a:gd name="T35" fmla="*/ 58 h 96"/>
              <a:gd name="T36" fmla="*/ 6 w 135"/>
              <a:gd name="T37" fmla="*/ 58 h 96"/>
              <a:gd name="T38" fmla="*/ 0 w 135"/>
              <a:gd name="T39" fmla="*/ 63 h 96"/>
              <a:gd name="T40" fmla="*/ 0 w 135"/>
              <a:gd name="T41" fmla="*/ 90 h 96"/>
              <a:gd name="T42" fmla="*/ 6 w 135"/>
              <a:gd name="T43" fmla="*/ 96 h 96"/>
              <a:gd name="T44" fmla="*/ 33 w 135"/>
              <a:gd name="T45" fmla="*/ 96 h 96"/>
              <a:gd name="T46" fmla="*/ 39 w 135"/>
              <a:gd name="T47" fmla="*/ 90 h 96"/>
              <a:gd name="T48" fmla="*/ 39 w 135"/>
              <a:gd name="T49" fmla="*/ 58 h 96"/>
              <a:gd name="T50" fmla="*/ 135 w 135"/>
              <a:gd name="T51" fmla="*/ 63 h 96"/>
              <a:gd name="T52" fmla="*/ 129 w 135"/>
              <a:gd name="T53" fmla="*/ 58 h 96"/>
              <a:gd name="T54" fmla="*/ 102 w 135"/>
              <a:gd name="T55" fmla="*/ 58 h 96"/>
              <a:gd name="T56" fmla="*/ 96 w 135"/>
              <a:gd name="T57" fmla="*/ 63 h 96"/>
              <a:gd name="T58" fmla="*/ 96 w 135"/>
              <a:gd name="T59" fmla="*/ 90 h 96"/>
              <a:gd name="T60" fmla="*/ 102 w 135"/>
              <a:gd name="T61" fmla="*/ 96 h 96"/>
              <a:gd name="T62" fmla="*/ 129 w 135"/>
              <a:gd name="T63" fmla="*/ 96 h 96"/>
              <a:gd name="T64" fmla="*/ 135 w 135"/>
              <a:gd name="T65" fmla="*/ 90 h 96"/>
              <a:gd name="T66" fmla="*/ 135 w 135"/>
              <a:gd name="T67" fmla="*/ 6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5" h="96">
                <a:moveTo>
                  <a:pt x="96" y="6"/>
                </a:moveTo>
                <a:cubicBezTo>
                  <a:pt x="96" y="2"/>
                  <a:pt x="94" y="0"/>
                  <a:pt x="9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8" y="2"/>
                  <a:pt x="58" y="6"/>
                </a:cubicBezTo>
                <a:cubicBezTo>
                  <a:pt x="58" y="38"/>
                  <a:pt x="58" y="38"/>
                  <a:pt x="58" y="38"/>
                </a:cubicBezTo>
                <a:cubicBezTo>
                  <a:pt x="90" y="38"/>
                  <a:pt x="90" y="38"/>
                  <a:pt x="90" y="38"/>
                </a:cubicBezTo>
                <a:cubicBezTo>
                  <a:pt x="94" y="38"/>
                  <a:pt x="96" y="36"/>
                  <a:pt x="96" y="33"/>
                </a:cubicBezTo>
                <a:lnTo>
                  <a:pt x="96" y="6"/>
                </a:lnTo>
                <a:close/>
                <a:moveTo>
                  <a:pt x="58" y="38"/>
                </a:moveTo>
                <a:cubicBezTo>
                  <a:pt x="44" y="38"/>
                  <a:pt x="44" y="38"/>
                  <a:pt x="44" y="38"/>
                </a:cubicBezTo>
                <a:cubicBezTo>
                  <a:pt x="43" y="38"/>
                  <a:pt x="41" y="39"/>
                  <a:pt x="40" y="40"/>
                </a:cubicBezTo>
                <a:cubicBezTo>
                  <a:pt x="39" y="41"/>
                  <a:pt x="39" y="43"/>
                  <a:pt x="39" y="44"/>
                </a:cubicBezTo>
                <a:cubicBezTo>
                  <a:pt x="39" y="58"/>
                  <a:pt x="39" y="58"/>
                  <a:pt x="39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4" y="58"/>
                  <a:pt x="55" y="57"/>
                  <a:pt x="56" y="56"/>
                </a:cubicBezTo>
                <a:cubicBezTo>
                  <a:pt x="57" y="55"/>
                  <a:pt x="58" y="53"/>
                  <a:pt x="58" y="52"/>
                </a:cubicBezTo>
                <a:lnTo>
                  <a:pt x="58" y="38"/>
                </a:lnTo>
                <a:close/>
                <a:moveTo>
                  <a:pt x="39" y="58"/>
                </a:moveTo>
                <a:cubicBezTo>
                  <a:pt x="6" y="58"/>
                  <a:pt x="6" y="58"/>
                  <a:pt x="6" y="58"/>
                </a:cubicBezTo>
                <a:cubicBezTo>
                  <a:pt x="3" y="58"/>
                  <a:pt x="0" y="60"/>
                  <a:pt x="0" y="6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3"/>
                  <a:pt x="3" y="96"/>
                  <a:pt x="6" y="96"/>
                </a:cubicBezTo>
                <a:cubicBezTo>
                  <a:pt x="33" y="96"/>
                  <a:pt x="33" y="96"/>
                  <a:pt x="33" y="96"/>
                </a:cubicBezTo>
                <a:cubicBezTo>
                  <a:pt x="36" y="96"/>
                  <a:pt x="39" y="93"/>
                  <a:pt x="39" y="90"/>
                </a:cubicBezTo>
                <a:lnTo>
                  <a:pt x="39" y="58"/>
                </a:lnTo>
                <a:close/>
                <a:moveTo>
                  <a:pt x="135" y="63"/>
                </a:moveTo>
                <a:cubicBezTo>
                  <a:pt x="135" y="60"/>
                  <a:pt x="132" y="58"/>
                  <a:pt x="129" y="58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99" y="58"/>
                  <a:pt x="96" y="60"/>
                  <a:pt x="96" y="63"/>
                </a:cubicBezTo>
                <a:cubicBezTo>
                  <a:pt x="96" y="90"/>
                  <a:pt x="96" y="90"/>
                  <a:pt x="96" y="90"/>
                </a:cubicBezTo>
                <a:cubicBezTo>
                  <a:pt x="96" y="93"/>
                  <a:pt x="99" y="96"/>
                  <a:pt x="102" y="96"/>
                </a:cubicBezTo>
                <a:cubicBezTo>
                  <a:pt x="129" y="96"/>
                  <a:pt x="129" y="96"/>
                  <a:pt x="129" y="96"/>
                </a:cubicBezTo>
                <a:cubicBezTo>
                  <a:pt x="132" y="96"/>
                  <a:pt x="135" y="93"/>
                  <a:pt x="135" y="90"/>
                </a:cubicBezTo>
                <a:lnTo>
                  <a:pt x="135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58595" y="1199515"/>
            <a:ext cx="8030845" cy="43516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87880" y="516949"/>
            <a:ext cx="2856055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7705" y="516890"/>
            <a:ext cx="338836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数字输出点灯</a:t>
            </a:r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18534" y="516949"/>
            <a:ext cx="199879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0060" y="516890"/>
            <a:ext cx="6722745" cy="6109335"/>
          </a:xfrm>
          <a:prstGeom prst="rect">
            <a:avLst/>
          </a:prstGeom>
        </p:spPr>
      </p:pic>
      <p:sp>
        <p:nvSpPr>
          <p:cNvPr id="2" name="椭圆 1"/>
          <p:cNvSpPr/>
          <p:nvPr/>
        </p:nvSpPr>
        <p:spPr>
          <a:xfrm>
            <a:off x="5751830" y="1536700"/>
            <a:ext cx="3590925" cy="588645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87880" y="516949"/>
            <a:ext cx="2856055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7705" y="516890"/>
            <a:ext cx="338836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数字输出点灯</a:t>
            </a:r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18534" y="516949"/>
            <a:ext cx="199879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4855" y="890905"/>
            <a:ext cx="8161655" cy="507619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3282315" y="2109470"/>
            <a:ext cx="2780665" cy="588645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654598" y="2102046"/>
            <a:ext cx="2112645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等待按键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按按下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54800" y="2606675"/>
            <a:ext cx="161544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//6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点亮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654598" y="2899725"/>
            <a:ext cx="324866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等待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秒（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=1000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毫秒）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35445" y="3236595"/>
            <a:ext cx="161544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//6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熄灭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1890" y="1601470"/>
            <a:ext cx="3895090" cy="255206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87880" y="516949"/>
            <a:ext cx="2856055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7705" y="516890"/>
            <a:ext cx="338836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数字输出控制点灯</a:t>
            </a:r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18534" y="516949"/>
            <a:ext cx="199879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654598" y="1943931"/>
            <a:ext cx="2112645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等待按键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按按下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35445" y="2421255"/>
            <a:ext cx="161544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//6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点亮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654598" y="2801300"/>
            <a:ext cx="324866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等待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秒（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=1000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毫秒）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35445" y="3185795"/>
            <a:ext cx="1615440" cy="3848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//6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LED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熄灭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7880" y="516949"/>
            <a:ext cx="2856055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7705" y="516890"/>
            <a:ext cx="338836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数字输出控制点灯</a:t>
            </a:r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218534" y="516949"/>
            <a:ext cx="199879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0510" y="1346200"/>
            <a:ext cx="5114290" cy="3295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"/>
            <a:ext cx="12192000" cy="6850554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FF0000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86859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乐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高外形示例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"/>
            <a:ext cx="12192000" cy="685055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FF0000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86859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乐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高外形示例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"/>
            <a:ext cx="12192000" cy="685055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FF0000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86859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乐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高外形示例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-446"/>
            <a:ext cx="12200891" cy="6858446"/>
            <a:chOff x="-8891" y="-446"/>
            <a:chExt cx="12200891" cy="6858446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1"/>
            <a:srcRect l="5265"/>
            <a:stretch>
              <a:fillRect/>
            </a:stretch>
          </p:blipFill>
          <p:spPr>
            <a:xfrm>
              <a:off x="-8891" y="-446"/>
              <a:ext cx="11574009" cy="6858446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1"/>
            <a:srcRect l="96170"/>
            <a:stretch>
              <a:fillRect/>
            </a:stretch>
          </p:blipFill>
          <p:spPr>
            <a:xfrm>
              <a:off x="11106150" y="-446"/>
              <a:ext cx="1085850" cy="6858446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/>
        </p:nvSpPr>
        <p:spPr>
          <a:xfrm>
            <a:off x="5562600" y="1705300"/>
            <a:ext cx="5696668" cy="1951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1.  </a:t>
            </a:r>
            <a:r>
              <a:rPr lang="zh-CN" altLang="en-US" sz="36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实现</a:t>
            </a:r>
            <a:r>
              <a:rPr lang="zh-CN" altLang="en-US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手电筒每按一次按键，</a:t>
            </a:r>
            <a:r>
              <a:rPr lang="en-US" altLang="zh-CN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led </a:t>
            </a:r>
            <a:r>
              <a:rPr lang="zh-CN" altLang="en-US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灯有不同的效果，改写程序，做成一个</a:t>
            </a:r>
            <a:r>
              <a:rPr lang="zh-CN" altLang="en-US" sz="3200" b="1" dirty="0" smtClean="0">
                <a:solidFill>
                  <a:srgbClr val="FF0000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功能性的手电</a:t>
            </a:r>
            <a:endParaRPr lang="zh-CN" altLang="en-US" sz="3200" b="1" dirty="0">
              <a:solidFill>
                <a:srgbClr val="FF0000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562600" y="3972885"/>
            <a:ext cx="5696668" cy="13665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36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2.  </a:t>
            </a:r>
            <a:r>
              <a:rPr lang="zh-CN" altLang="en-US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给手电筒</a:t>
            </a:r>
            <a:r>
              <a:rPr lang="zh-CN" altLang="en-US" sz="3200" b="1" dirty="0" smtClean="0">
                <a:solidFill>
                  <a:srgbClr val="FF0000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增加</a:t>
            </a:r>
            <a:r>
              <a:rPr lang="zh-CN" altLang="en-US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一个</a:t>
            </a:r>
            <a:r>
              <a:rPr lang="en-US" altLang="zh-CN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LED</a:t>
            </a:r>
            <a:r>
              <a:rPr lang="zh-CN" altLang="en-US" sz="32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灯，改写程序，做成一个</a:t>
            </a:r>
            <a:r>
              <a:rPr lang="zh-CN" altLang="en-US" sz="3200" b="1" dirty="0" smtClean="0">
                <a:solidFill>
                  <a:srgbClr val="FF0000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双头手电</a:t>
            </a:r>
            <a:endParaRPr lang="zh-CN" altLang="en-US" sz="3200" b="1" dirty="0">
              <a:solidFill>
                <a:srgbClr val="FF0000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5" y="55939"/>
            <a:ext cx="2856055" cy="572554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6575" y="149860"/>
            <a:ext cx="17830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想一想，练一练</a:t>
            </a:r>
            <a:endParaRPr lang="zh-CN" altLang="en-US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19805" y="814705"/>
            <a:ext cx="5152390" cy="522859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4584700" y="3681095"/>
            <a:ext cx="2712720" cy="854710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 smtClean="0">
                <a:latin typeface="microduino" panose="00000500000000000000" pitchFamily="50" charset="0"/>
                <a:sym typeface="+mn-ea"/>
              </a:rPr>
              <a:t> </a:t>
            </a:r>
            <a:r>
              <a:rPr lang="zh-CN" altLang="en-US" dirty="0">
                <a:latin typeface="microduino" panose="00000500000000000000" pitchFamily="50" charset="0"/>
                <a:sym typeface="+mn-ea"/>
              </a:rPr>
              <a:t>多功能</a:t>
            </a:r>
            <a:r>
              <a:rPr lang="zh-CN" altLang="en-US" dirty="0" smtClean="0">
                <a:latin typeface="microduino" panose="00000500000000000000" pitchFamily="50" charset="0"/>
                <a:sym typeface="+mn-ea"/>
              </a:rPr>
              <a:t>手电筒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9015931" y="2571420"/>
            <a:ext cx="2055090" cy="2054248"/>
            <a:chOff x="2682876" y="-519113"/>
            <a:chExt cx="7750175" cy="7747001"/>
          </a:xfrm>
        </p:grpSpPr>
        <p:sp>
          <p:nvSpPr>
            <p:cNvPr id="57" name="Freeform 50"/>
            <p:cNvSpPr/>
            <p:nvPr/>
          </p:nvSpPr>
          <p:spPr bwMode="auto">
            <a:xfrm>
              <a:off x="3243263" y="39688"/>
              <a:ext cx="7189788" cy="7188200"/>
            </a:xfrm>
            <a:custGeom>
              <a:avLst/>
              <a:gdLst>
                <a:gd name="T0" fmla="*/ 521 w 1915"/>
                <a:gd name="T1" fmla="*/ 32 h 1914"/>
                <a:gd name="T2" fmla="*/ 546 w 1915"/>
                <a:gd name="T3" fmla="*/ 25 h 1914"/>
                <a:gd name="T4" fmla="*/ 645 w 1915"/>
                <a:gd name="T5" fmla="*/ 33 h 1914"/>
                <a:gd name="T6" fmla="*/ 821 w 1915"/>
                <a:gd name="T7" fmla="*/ 207 h 1914"/>
                <a:gd name="T8" fmla="*/ 856 w 1915"/>
                <a:gd name="T9" fmla="*/ 286 h 1914"/>
                <a:gd name="T10" fmla="*/ 861 w 1915"/>
                <a:gd name="T11" fmla="*/ 480 h 1914"/>
                <a:gd name="T12" fmla="*/ 874 w 1915"/>
                <a:gd name="T13" fmla="*/ 512 h 1914"/>
                <a:gd name="T14" fmla="*/ 1290 w 1915"/>
                <a:gd name="T15" fmla="*/ 928 h 1914"/>
                <a:gd name="T16" fmla="*/ 1314 w 1915"/>
                <a:gd name="T17" fmla="*/ 929 h 1914"/>
                <a:gd name="T18" fmla="*/ 1412 w 1915"/>
                <a:gd name="T19" fmla="*/ 933 h 1914"/>
                <a:gd name="T20" fmla="*/ 1648 w 1915"/>
                <a:gd name="T21" fmla="*/ 1169 h 1914"/>
                <a:gd name="T22" fmla="*/ 1651 w 1915"/>
                <a:gd name="T23" fmla="*/ 1265 h 1914"/>
                <a:gd name="T24" fmla="*/ 1654 w 1915"/>
                <a:gd name="T25" fmla="*/ 1291 h 1914"/>
                <a:gd name="T26" fmla="*/ 1877 w 1915"/>
                <a:gd name="T27" fmla="*/ 1515 h 1914"/>
                <a:gd name="T28" fmla="*/ 1877 w 1915"/>
                <a:gd name="T29" fmla="*/ 1631 h 1914"/>
                <a:gd name="T30" fmla="*/ 1865 w 1915"/>
                <a:gd name="T31" fmla="*/ 1642 h 1914"/>
                <a:gd name="T32" fmla="*/ 1855 w 1915"/>
                <a:gd name="T33" fmla="*/ 1681 h 1914"/>
                <a:gd name="T34" fmla="*/ 1838 w 1915"/>
                <a:gd name="T35" fmla="*/ 1751 h 1914"/>
                <a:gd name="T36" fmla="*/ 1751 w 1915"/>
                <a:gd name="T37" fmla="*/ 1838 h 1914"/>
                <a:gd name="T38" fmla="*/ 1673 w 1915"/>
                <a:gd name="T39" fmla="*/ 1852 h 1914"/>
                <a:gd name="T40" fmla="*/ 1651 w 1915"/>
                <a:gd name="T41" fmla="*/ 1857 h 1914"/>
                <a:gd name="T42" fmla="*/ 1628 w 1915"/>
                <a:gd name="T43" fmla="*/ 1879 h 1914"/>
                <a:gd name="T44" fmla="*/ 1517 w 1915"/>
                <a:gd name="T45" fmla="*/ 1879 h 1914"/>
                <a:gd name="T46" fmla="*/ 1232 w 1915"/>
                <a:gd name="T47" fmla="*/ 1593 h 1914"/>
                <a:gd name="T48" fmla="*/ 514 w 1915"/>
                <a:gd name="T49" fmla="*/ 875 h 1914"/>
                <a:gd name="T50" fmla="*/ 481 w 1915"/>
                <a:gd name="T51" fmla="*/ 861 h 1914"/>
                <a:gd name="T52" fmla="*/ 255 w 1915"/>
                <a:gd name="T53" fmla="*/ 854 h 1914"/>
                <a:gd name="T54" fmla="*/ 232 w 1915"/>
                <a:gd name="T55" fmla="*/ 844 h 1914"/>
                <a:gd name="T56" fmla="*/ 36 w 1915"/>
                <a:gd name="T57" fmla="*/ 647 h 1914"/>
                <a:gd name="T58" fmla="*/ 28 w 1915"/>
                <a:gd name="T59" fmla="*/ 543 h 1914"/>
                <a:gd name="T60" fmla="*/ 33 w 1915"/>
                <a:gd name="T61" fmla="*/ 528 h 1914"/>
                <a:gd name="T62" fmla="*/ 52 w 1915"/>
                <a:gd name="T63" fmla="*/ 450 h 1914"/>
                <a:gd name="T64" fmla="*/ 173 w 1915"/>
                <a:gd name="T65" fmla="*/ 283 h 1914"/>
                <a:gd name="T66" fmla="*/ 420 w 1915"/>
                <a:gd name="T67" fmla="*/ 69 h 1914"/>
                <a:gd name="T68" fmla="*/ 521 w 1915"/>
                <a:gd name="T69" fmla="*/ 32 h 1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5" h="1914">
                  <a:moveTo>
                    <a:pt x="521" y="32"/>
                  </a:moveTo>
                  <a:cubicBezTo>
                    <a:pt x="531" y="37"/>
                    <a:pt x="538" y="32"/>
                    <a:pt x="546" y="25"/>
                  </a:cubicBezTo>
                  <a:cubicBezTo>
                    <a:pt x="577" y="0"/>
                    <a:pt x="615" y="3"/>
                    <a:pt x="645" y="33"/>
                  </a:cubicBezTo>
                  <a:cubicBezTo>
                    <a:pt x="704" y="91"/>
                    <a:pt x="761" y="151"/>
                    <a:pt x="821" y="207"/>
                  </a:cubicBezTo>
                  <a:cubicBezTo>
                    <a:pt x="845" y="230"/>
                    <a:pt x="856" y="253"/>
                    <a:pt x="856" y="286"/>
                  </a:cubicBezTo>
                  <a:cubicBezTo>
                    <a:pt x="856" y="351"/>
                    <a:pt x="860" y="416"/>
                    <a:pt x="861" y="480"/>
                  </a:cubicBezTo>
                  <a:cubicBezTo>
                    <a:pt x="861" y="493"/>
                    <a:pt x="865" y="503"/>
                    <a:pt x="874" y="512"/>
                  </a:cubicBezTo>
                  <a:cubicBezTo>
                    <a:pt x="1013" y="650"/>
                    <a:pt x="1151" y="789"/>
                    <a:pt x="1290" y="928"/>
                  </a:cubicBezTo>
                  <a:cubicBezTo>
                    <a:pt x="1299" y="937"/>
                    <a:pt x="1304" y="938"/>
                    <a:pt x="1314" y="929"/>
                  </a:cubicBezTo>
                  <a:cubicBezTo>
                    <a:pt x="1342" y="903"/>
                    <a:pt x="1384" y="905"/>
                    <a:pt x="1412" y="933"/>
                  </a:cubicBezTo>
                  <a:cubicBezTo>
                    <a:pt x="1491" y="1011"/>
                    <a:pt x="1569" y="1090"/>
                    <a:pt x="1648" y="1169"/>
                  </a:cubicBezTo>
                  <a:cubicBezTo>
                    <a:pt x="1675" y="1196"/>
                    <a:pt x="1677" y="1237"/>
                    <a:pt x="1651" y="1265"/>
                  </a:cubicBezTo>
                  <a:cubicBezTo>
                    <a:pt x="1639" y="1278"/>
                    <a:pt x="1645" y="1282"/>
                    <a:pt x="1654" y="1291"/>
                  </a:cubicBezTo>
                  <a:cubicBezTo>
                    <a:pt x="1728" y="1365"/>
                    <a:pt x="1803" y="1440"/>
                    <a:pt x="1877" y="1515"/>
                  </a:cubicBezTo>
                  <a:cubicBezTo>
                    <a:pt x="1915" y="1553"/>
                    <a:pt x="1915" y="1593"/>
                    <a:pt x="1877" y="1631"/>
                  </a:cubicBezTo>
                  <a:cubicBezTo>
                    <a:pt x="1873" y="1635"/>
                    <a:pt x="1869" y="1639"/>
                    <a:pt x="1865" y="1642"/>
                  </a:cubicBezTo>
                  <a:cubicBezTo>
                    <a:pt x="1852" y="1653"/>
                    <a:pt x="1848" y="1662"/>
                    <a:pt x="1855" y="1681"/>
                  </a:cubicBezTo>
                  <a:cubicBezTo>
                    <a:pt x="1864" y="1706"/>
                    <a:pt x="1858" y="1731"/>
                    <a:pt x="1838" y="1751"/>
                  </a:cubicBezTo>
                  <a:cubicBezTo>
                    <a:pt x="1810" y="1780"/>
                    <a:pt x="1780" y="1810"/>
                    <a:pt x="1751" y="1838"/>
                  </a:cubicBezTo>
                  <a:cubicBezTo>
                    <a:pt x="1728" y="1860"/>
                    <a:pt x="1701" y="1863"/>
                    <a:pt x="1673" y="1852"/>
                  </a:cubicBezTo>
                  <a:cubicBezTo>
                    <a:pt x="1663" y="1848"/>
                    <a:pt x="1657" y="1849"/>
                    <a:pt x="1651" y="1857"/>
                  </a:cubicBezTo>
                  <a:cubicBezTo>
                    <a:pt x="1644" y="1865"/>
                    <a:pt x="1636" y="1872"/>
                    <a:pt x="1628" y="1879"/>
                  </a:cubicBezTo>
                  <a:cubicBezTo>
                    <a:pt x="1593" y="1914"/>
                    <a:pt x="1552" y="1914"/>
                    <a:pt x="1517" y="1879"/>
                  </a:cubicBezTo>
                  <a:cubicBezTo>
                    <a:pt x="1422" y="1784"/>
                    <a:pt x="1327" y="1689"/>
                    <a:pt x="1232" y="1593"/>
                  </a:cubicBezTo>
                  <a:cubicBezTo>
                    <a:pt x="992" y="1354"/>
                    <a:pt x="753" y="1115"/>
                    <a:pt x="514" y="875"/>
                  </a:cubicBezTo>
                  <a:cubicBezTo>
                    <a:pt x="504" y="865"/>
                    <a:pt x="494" y="861"/>
                    <a:pt x="481" y="861"/>
                  </a:cubicBezTo>
                  <a:cubicBezTo>
                    <a:pt x="405" y="859"/>
                    <a:pt x="330" y="856"/>
                    <a:pt x="255" y="854"/>
                  </a:cubicBezTo>
                  <a:cubicBezTo>
                    <a:pt x="246" y="854"/>
                    <a:pt x="238" y="851"/>
                    <a:pt x="232" y="844"/>
                  </a:cubicBezTo>
                  <a:cubicBezTo>
                    <a:pt x="167" y="779"/>
                    <a:pt x="101" y="713"/>
                    <a:pt x="36" y="647"/>
                  </a:cubicBezTo>
                  <a:cubicBezTo>
                    <a:pt x="2" y="614"/>
                    <a:pt x="0" y="580"/>
                    <a:pt x="28" y="543"/>
                  </a:cubicBezTo>
                  <a:cubicBezTo>
                    <a:pt x="31" y="538"/>
                    <a:pt x="34" y="534"/>
                    <a:pt x="33" y="528"/>
                  </a:cubicBezTo>
                  <a:cubicBezTo>
                    <a:pt x="29" y="500"/>
                    <a:pt x="39" y="475"/>
                    <a:pt x="52" y="450"/>
                  </a:cubicBezTo>
                  <a:cubicBezTo>
                    <a:pt x="83" y="388"/>
                    <a:pt x="127" y="334"/>
                    <a:pt x="173" y="283"/>
                  </a:cubicBezTo>
                  <a:cubicBezTo>
                    <a:pt x="247" y="201"/>
                    <a:pt x="327" y="127"/>
                    <a:pt x="420" y="69"/>
                  </a:cubicBezTo>
                  <a:cubicBezTo>
                    <a:pt x="451" y="50"/>
                    <a:pt x="482" y="32"/>
                    <a:pt x="521" y="32"/>
                  </a:cubicBezTo>
                  <a:close/>
                </a:path>
              </a:pathLst>
            </a:custGeom>
            <a:solidFill>
              <a:srgbClr val="3923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3562351" y="-519113"/>
              <a:ext cx="731838" cy="927100"/>
            </a:xfrm>
            <a:custGeom>
              <a:avLst/>
              <a:gdLst>
                <a:gd name="T0" fmla="*/ 168 w 195"/>
                <a:gd name="T1" fmla="*/ 247 h 247"/>
                <a:gd name="T2" fmla="*/ 148 w 195"/>
                <a:gd name="T3" fmla="*/ 234 h 247"/>
                <a:gd name="T4" fmla="*/ 12 w 195"/>
                <a:gd name="T5" fmla="*/ 47 h 247"/>
                <a:gd name="T6" fmla="*/ 15 w 195"/>
                <a:gd name="T7" fmla="*/ 10 h 247"/>
                <a:gd name="T8" fmla="*/ 50 w 195"/>
                <a:gd name="T9" fmla="*/ 19 h 247"/>
                <a:gd name="T10" fmla="*/ 184 w 195"/>
                <a:gd name="T11" fmla="*/ 206 h 247"/>
                <a:gd name="T12" fmla="*/ 189 w 195"/>
                <a:gd name="T13" fmla="*/ 233 h 247"/>
                <a:gd name="T14" fmla="*/ 168 w 195"/>
                <a:gd name="T15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247">
                  <a:moveTo>
                    <a:pt x="168" y="247"/>
                  </a:moveTo>
                  <a:cubicBezTo>
                    <a:pt x="159" y="247"/>
                    <a:pt x="153" y="242"/>
                    <a:pt x="148" y="234"/>
                  </a:cubicBezTo>
                  <a:cubicBezTo>
                    <a:pt x="103" y="172"/>
                    <a:pt x="58" y="109"/>
                    <a:pt x="12" y="47"/>
                  </a:cubicBezTo>
                  <a:cubicBezTo>
                    <a:pt x="3" y="34"/>
                    <a:pt x="0" y="20"/>
                    <a:pt x="15" y="10"/>
                  </a:cubicBezTo>
                  <a:cubicBezTo>
                    <a:pt x="29" y="0"/>
                    <a:pt x="41" y="6"/>
                    <a:pt x="50" y="19"/>
                  </a:cubicBezTo>
                  <a:cubicBezTo>
                    <a:pt x="95" y="81"/>
                    <a:pt x="139" y="143"/>
                    <a:pt x="184" y="206"/>
                  </a:cubicBezTo>
                  <a:cubicBezTo>
                    <a:pt x="190" y="214"/>
                    <a:pt x="195" y="222"/>
                    <a:pt x="189" y="233"/>
                  </a:cubicBezTo>
                  <a:cubicBezTo>
                    <a:pt x="185" y="241"/>
                    <a:pt x="179" y="246"/>
                    <a:pt x="168" y="247"/>
                  </a:cubicBezTo>
                  <a:close/>
                </a:path>
              </a:pathLst>
            </a:custGeom>
            <a:solidFill>
              <a:srgbClr val="3A23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2682876" y="363538"/>
              <a:ext cx="928688" cy="723900"/>
            </a:xfrm>
            <a:custGeom>
              <a:avLst/>
              <a:gdLst>
                <a:gd name="T0" fmla="*/ 247 w 247"/>
                <a:gd name="T1" fmla="*/ 167 h 193"/>
                <a:gd name="T2" fmla="*/ 236 w 247"/>
                <a:gd name="T3" fmla="*/ 187 h 193"/>
                <a:gd name="T4" fmla="*/ 209 w 247"/>
                <a:gd name="T5" fmla="*/ 184 h 193"/>
                <a:gd name="T6" fmla="*/ 131 w 247"/>
                <a:gd name="T7" fmla="*/ 128 h 193"/>
                <a:gd name="T8" fmla="*/ 22 w 247"/>
                <a:gd name="T9" fmla="*/ 50 h 193"/>
                <a:gd name="T10" fmla="*/ 10 w 247"/>
                <a:gd name="T11" fmla="*/ 14 h 193"/>
                <a:gd name="T12" fmla="*/ 50 w 247"/>
                <a:gd name="T13" fmla="*/ 13 h 193"/>
                <a:gd name="T14" fmla="*/ 233 w 247"/>
                <a:gd name="T15" fmla="*/ 145 h 193"/>
                <a:gd name="T16" fmla="*/ 247 w 247"/>
                <a:gd name="T17" fmla="*/ 16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7" h="193">
                  <a:moveTo>
                    <a:pt x="247" y="167"/>
                  </a:moveTo>
                  <a:cubicBezTo>
                    <a:pt x="247" y="176"/>
                    <a:pt x="244" y="182"/>
                    <a:pt x="236" y="187"/>
                  </a:cubicBezTo>
                  <a:cubicBezTo>
                    <a:pt x="226" y="193"/>
                    <a:pt x="217" y="190"/>
                    <a:pt x="209" y="184"/>
                  </a:cubicBezTo>
                  <a:cubicBezTo>
                    <a:pt x="183" y="165"/>
                    <a:pt x="157" y="147"/>
                    <a:pt x="131" y="128"/>
                  </a:cubicBezTo>
                  <a:cubicBezTo>
                    <a:pt x="95" y="102"/>
                    <a:pt x="59" y="76"/>
                    <a:pt x="22" y="50"/>
                  </a:cubicBezTo>
                  <a:cubicBezTo>
                    <a:pt x="9" y="41"/>
                    <a:pt x="0" y="30"/>
                    <a:pt x="10" y="14"/>
                  </a:cubicBezTo>
                  <a:cubicBezTo>
                    <a:pt x="19" y="0"/>
                    <a:pt x="32" y="0"/>
                    <a:pt x="50" y="13"/>
                  </a:cubicBezTo>
                  <a:cubicBezTo>
                    <a:pt x="111" y="57"/>
                    <a:pt x="172" y="101"/>
                    <a:pt x="233" y="145"/>
                  </a:cubicBezTo>
                  <a:cubicBezTo>
                    <a:pt x="241" y="150"/>
                    <a:pt x="247" y="156"/>
                    <a:pt x="247" y="167"/>
                  </a:cubicBezTo>
                  <a:close/>
                </a:path>
              </a:pathLst>
            </a:custGeom>
            <a:solidFill>
              <a:srgbClr val="3A23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0" name="Freeform 53"/>
            <p:cNvSpPr/>
            <p:nvPr/>
          </p:nvSpPr>
          <p:spPr bwMode="auto">
            <a:xfrm>
              <a:off x="3133726" y="-65088"/>
              <a:ext cx="838200" cy="819150"/>
            </a:xfrm>
            <a:custGeom>
              <a:avLst/>
              <a:gdLst>
                <a:gd name="T0" fmla="*/ 28 w 223"/>
                <a:gd name="T1" fmla="*/ 0 h 218"/>
                <a:gd name="T2" fmla="*/ 46 w 223"/>
                <a:gd name="T3" fmla="*/ 9 h 218"/>
                <a:gd name="T4" fmla="*/ 208 w 223"/>
                <a:gd name="T5" fmla="*/ 172 h 218"/>
                <a:gd name="T6" fmla="*/ 211 w 223"/>
                <a:gd name="T7" fmla="*/ 207 h 218"/>
                <a:gd name="T8" fmla="*/ 176 w 223"/>
                <a:gd name="T9" fmla="*/ 205 h 218"/>
                <a:gd name="T10" fmla="*/ 12 w 223"/>
                <a:gd name="T11" fmla="*/ 41 h 218"/>
                <a:gd name="T12" fmla="*/ 5 w 223"/>
                <a:gd name="T13" fmla="*/ 14 h 218"/>
                <a:gd name="T14" fmla="*/ 28 w 223"/>
                <a:gd name="T1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3" h="218">
                  <a:moveTo>
                    <a:pt x="28" y="0"/>
                  </a:moveTo>
                  <a:cubicBezTo>
                    <a:pt x="35" y="0"/>
                    <a:pt x="40" y="4"/>
                    <a:pt x="46" y="9"/>
                  </a:cubicBezTo>
                  <a:cubicBezTo>
                    <a:pt x="100" y="64"/>
                    <a:pt x="154" y="118"/>
                    <a:pt x="208" y="172"/>
                  </a:cubicBezTo>
                  <a:cubicBezTo>
                    <a:pt x="219" y="183"/>
                    <a:pt x="223" y="195"/>
                    <a:pt x="211" y="207"/>
                  </a:cubicBezTo>
                  <a:cubicBezTo>
                    <a:pt x="199" y="218"/>
                    <a:pt x="187" y="216"/>
                    <a:pt x="176" y="205"/>
                  </a:cubicBezTo>
                  <a:cubicBezTo>
                    <a:pt x="121" y="150"/>
                    <a:pt x="67" y="96"/>
                    <a:pt x="12" y="41"/>
                  </a:cubicBezTo>
                  <a:cubicBezTo>
                    <a:pt x="5" y="34"/>
                    <a:pt x="0" y="25"/>
                    <a:pt x="5" y="14"/>
                  </a:cubicBezTo>
                  <a:cubicBezTo>
                    <a:pt x="9" y="5"/>
                    <a:pt x="16" y="0"/>
                    <a:pt x="28" y="0"/>
                  </a:cubicBezTo>
                  <a:close/>
                </a:path>
              </a:pathLst>
            </a:custGeom>
            <a:solidFill>
              <a:srgbClr val="3A23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1" name="Freeform 54"/>
            <p:cNvSpPr/>
            <p:nvPr/>
          </p:nvSpPr>
          <p:spPr bwMode="auto">
            <a:xfrm>
              <a:off x="5584826" y="2679700"/>
              <a:ext cx="3646488" cy="3657600"/>
            </a:xfrm>
            <a:custGeom>
              <a:avLst/>
              <a:gdLst>
                <a:gd name="T0" fmla="*/ 965 w 971"/>
                <a:gd name="T1" fmla="*/ 758 h 974"/>
                <a:gd name="T2" fmla="*/ 762 w 971"/>
                <a:gd name="T3" fmla="*/ 962 h 974"/>
                <a:gd name="T4" fmla="*/ 741 w 971"/>
                <a:gd name="T5" fmla="*/ 958 h 974"/>
                <a:gd name="T6" fmla="*/ 461 w 971"/>
                <a:gd name="T7" fmla="*/ 678 h 974"/>
                <a:gd name="T8" fmla="*/ 13 w 971"/>
                <a:gd name="T9" fmla="*/ 230 h 974"/>
                <a:gd name="T10" fmla="*/ 13 w 971"/>
                <a:gd name="T11" fmla="*/ 200 h 974"/>
                <a:gd name="T12" fmla="*/ 213 w 971"/>
                <a:gd name="T13" fmla="*/ 1 h 974"/>
                <a:gd name="T14" fmla="*/ 237 w 971"/>
                <a:gd name="T15" fmla="*/ 17 h 974"/>
                <a:gd name="T16" fmla="*/ 582 w 971"/>
                <a:gd name="T17" fmla="*/ 362 h 974"/>
                <a:gd name="T18" fmla="*/ 952 w 971"/>
                <a:gd name="T19" fmla="*/ 732 h 974"/>
                <a:gd name="T20" fmla="*/ 965 w 971"/>
                <a:gd name="T21" fmla="*/ 758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1" h="974">
                  <a:moveTo>
                    <a:pt x="965" y="758"/>
                  </a:moveTo>
                  <a:cubicBezTo>
                    <a:pt x="898" y="826"/>
                    <a:pt x="830" y="894"/>
                    <a:pt x="762" y="962"/>
                  </a:cubicBezTo>
                  <a:cubicBezTo>
                    <a:pt x="751" y="974"/>
                    <a:pt x="747" y="964"/>
                    <a:pt x="741" y="958"/>
                  </a:cubicBezTo>
                  <a:cubicBezTo>
                    <a:pt x="648" y="865"/>
                    <a:pt x="554" y="771"/>
                    <a:pt x="461" y="678"/>
                  </a:cubicBezTo>
                  <a:cubicBezTo>
                    <a:pt x="312" y="529"/>
                    <a:pt x="163" y="379"/>
                    <a:pt x="13" y="230"/>
                  </a:cubicBezTo>
                  <a:cubicBezTo>
                    <a:pt x="0" y="218"/>
                    <a:pt x="0" y="212"/>
                    <a:pt x="13" y="200"/>
                  </a:cubicBezTo>
                  <a:cubicBezTo>
                    <a:pt x="80" y="134"/>
                    <a:pt x="146" y="68"/>
                    <a:pt x="213" y="1"/>
                  </a:cubicBezTo>
                  <a:cubicBezTo>
                    <a:pt x="225" y="0"/>
                    <a:pt x="230" y="10"/>
                    <a:pt x="237" y="17"/>
                  </a:cubicBezTo>
                  <a:cubicBezTo>
                    <a:pt x="352" y="132"/>
                    <a:pt x="467" y="247"/>
                    <a:pt x="582" y="362"/>
                  </a:cubicBezTo>
                  <a:cubicBezTo>
                    <a:pt x="705" y="485"/>
                    <a:pt x="829" y="608"/>
                    <a:pt x="952" y="732"/>
                  </a:cubicBezTo>
                  <a:cubicBezTo>
                    <a:pt x="959" y="739"/>
                    <a:pt x="971" y="744"/>
                    <a:pt x="965" y="758"/>
                  </a:cubicBezTo>
                  <a:close/>
                </a:path>
              </a:pathLst>
            </a:custGeom>
            <a:solidFill>
              <a:srgbClr val="E6C0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6384926" y="2379663"/>
              <a:ext cx="3138488" cy="3146425"/>
            </a:xfrm>
            <a:custGeom>
              <a:avLst/>
              <a:gdLst>
                <a:gd name="T0" fmla="*/ 752 w 836"/>
                <a:gd name="T1" fmla="*/ 838 h 838"/>
                <a:gd name="T2" fmla="*/ 742 w 836"/>
                <a:gd name="T3" fmla="*/ 822 h 838"/>
                <a:gd name="T4" fmla="*/ 13 w 836"/>
                <a:gd name="T5" fmla="*/ 93 h 838"/>
                <a:gd name="T6" fmla="*/ 0 w 836"/>
                <a:gd name="T7" fmla="*/ 81 h 838"/>
                <a:gd name="T8" fmla="*/ 72 w 836"/>
                <a:gd name="T9" fmla="*/ 7 h 838"/>
                <a:gd name="T10" fmla="*/ 91 w 836"/>
                <a:gd name="T11" fmla="*/ 7 h 838"/>
                <a:gd name="T12" fmla="*/ 103 w 836"/>
                <a:gd name="T13" fmla="*/ 20 h 838"/>
                <a:gd name="T14" fmla="*/ 823 w 836"/>
                <a:gd name="T15" fmla="*/ 739 h 838"/>
                <a:gd name="T16" fmla="*/ 822 w 836"/>
                <a:gd name="T17" fmla="*/ 770 h 838"/>
                <a:gd name="T18" fmla="*/ 752 w 836"/>
                <a:gd name="T19" fmla="*/ 838 h 8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6" h="838">
                  <a:moveTo>
                    <a:pt x="752" y="838"/>
                  </a:moveTo>
                  <a:cubicBezTo>
                    <a:pt x="752" y="830"/>
                    <a:pt x="747" y="826"/>
                    <a:pt x="742" y="822"/>
                  </a:cubicBezTo>
                  <a:cubicBezTo>
                    <a:pt x="499" y="579"/>
                    <a:pt x="256" y="336"/>
                    <a:pt x="13" y="93"/>
                  </a:cubicBezTo>
                  <a:cubicBezTo>
                    <a:pt x="9" y="89"/>
                    <a:pt x="4" y="85"/>
                    <a:pt x="0" y="81"/>
                  </a:cubicBezTo>
                  <a:cubicBezTo>
                    <a:pt x="24" y="57"/>
                    <a:pt x="48" y="32"/>
                    <a:pt x="72" y="7"/>
                  </a:cubicBezTo>
                  <a:cubicBezTo>
                    <a:pt x="79" y="1"/>
                    <a:pt x="84" y="0"/>
                    <a:pt x="91" y="7"/>
                  </a:cubicBezTo>
                  <a:cubicBezTo>
                    <a:pt x="94" y="12"/>
                    <a:pt x="99" y="16"/>
                    <a:pt x="103" y="20"/>
                  </a:cubicBezTo>
                  <a:cubicBezTo>
                    <a:pt x="343" y="260"/>
                    <a:pt x="582" y="500"/>
                    <a:pt x="823" y="739"/>
                  </a:cubicBezTo>
                  <a:cubicBezTo>
                    <a:pt x="836" y="752"/>
                    <a:pt x="835" y="758"/>
                    <a:pt x="822" y="770"/>
                  </a:cubicBezTo>
                  <a:cubicBezTo>
                    <a:pt x="798" y="791"/>
                    <a:pt x="775" y="815"/>
                    <a:pt x="752" y="838"/>
                  </a:cubicBezTo>
                  <a:close/>
                </a:path>
              </a:pathLst>
            </a:custGeom>
            <a:solidFill>
              <a:srgbClr val="B19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3" name="Freeform 56"/>
            <p:cNvSpPr/>
            <p:nvPr/>
          </p:nvSpPr>
          <p:spPr bwMode="auto">
            <a:xfrm>
              <a:off x="3438526" y="776288"/>
              <a:ext cx="1779588" cy="1801813"/>
            </a:xfrm>
            <a:custGeom>
              <a:avLst/>
              <a:gdLst>
                <a:gd name="T0" fmla="*/ 473 w 474"/>
                <a:gd name="T1" fmla="*/ 88 h 480"/>
                <a:gd name="T2" fmla="*/ 451 w 474"/>
                <a:gd name="T3" fmla="*/ 111 h 480"/>
                <a:gd name="T4" fmla="*/ 98 w 474"/>
                <a:gd name="T5" fmla="*/ 465 h 480"/>
                <a:gd name="T6" fmla="*/ 61 w 474"/>
                <a:gd name="T7" fmla="*/ 464 h 480"/>
                <a:gd name="T8" fmla="*/ 13 w 474"/>
                <a:gd name="T9" fmla="*/ 414 h 480"/>
                <a:gd name="T10" fmla="*/ 12 w 474"/>
                <a:gd name="T11" fmla="*/ 376 h 480"/>
                <a:gd name="T12" fmla="*/ 387 w 474"/>
                <a:gd name="T13" fmla="*/ 1 h 480"/>
                <a:gd name="T14" fmla="*/ 389 w 474"/>
                <a:gd name="T15" fmla="*/ 0 h 480"/>
                <a:gd name="T16" fmla="*/ 457 w 474"/>
                <a:gd name="T17" fmla="*/ 65 h 480"/>
                <a:gd name="T18" fmla="*/ 473 w 474"/>
                <a:gd name="T19" fmla="*/ 88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4" h="480">
                  <a:moveTo>
                    <a:pt x="473" y="88"/>
                  </a:moveTo>
                  <a:cubicBezTo>
                    <a:pt x="465" y="96"/>
                    <a:pt x="458" y="104"/>
                    <a:pt x="451" y="111"/>
                  </a:cubicBezTo>
                  <a:cubicBezTo>
                    <a:pt x="333" y="229"/>
                    <a:pt x="215" y="347"/>
                    <a:pt x="98" y="465"/>
                  </a:cubicBezTo>
                  <a:cubicBezTo>
                    <a:pt x="83" y="480"/>
                    <a:pt x="75" y="480"/>
                    <a:pt x="61" y="464"/>
                  </a:cubicBezTo>
                  <a:cubicBezTo>
                    <a:pt x="46" y="446"/>
                    <a:pt x="29" y="431"/>
                    <a:pt x="13" y="414"/>
                  </a:cubicBezTo>
                  <a:cubicBezTo>
                    <a:pt x="0" y="402"/>
                    <a:pt x="0" y="388"/>
                    <a:pt x="12" y="376"/>
                  </a:cubicBezTo>
                  <a:cubicBezTo>
                    <a:pt x="137" y="251"/>
                    <a:pt x="262" y="126"/>
                    <a:pt x="387" y="1"/>
                  </a:cubicBezTo>
                  <a:cubicBezTo>
                    <a:pt x="387" y="1"/>
                    <a:pt x="388" y="1"/>
                    <a:pt x="389" y="0"/>
                  </a:cubicBezTo>
                  <a:cubicBezTo>
                    <a:pt x="416" y="17"/>
                    <a:pt x="434" y="43"/>
                    <a:pt x="457" y="65"/>
                  </a:cubicBezTo>
                  <a:cubicBezTo>
                    <a:pt x="464" y="71"/>
                    <a:pt x="474" y="76"/>
                    <a:pt x="473" y="88"/>
                  </a:cubicBezTo>
                  <a:close/>
                </a:path>
              </a:pathLst>
            </a:custGeom>
            <a:solidFill>
              <a:srgbClr val="EAB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3862388" y="1230313"/>
              <a:ext cx="1804988" cy="1803400"/>
            </a:xfrm>
            <a:custGeom>
              <a:avLst/>
              <a:gdLst>
                <a:gd name="T0" fmla="*/ 481 w 481"/>
                <a:gd name="T1" fmla="*/ 84 h 480"/>
                <a:gd name="T2" fmla="*/ 468 w 481"/>
                <a:gd name="T3" fmla="*/ 99 h 480"/>
                <a:gd name="T4" fmla="*/ 100 w 481"/>
                <a:gd name="T5" fmla="*/ 468 h 480"/>
                <a:gd name="T6" fmla="*/ 74 w 481"/>
                <a:gd name="T7" fmla="*/ 469 h 480"/>
                <a:gd name="T8" fmla="*/ 9 w 481"/>
                <a:gd name="T9" fmla="*/ 403 h 480"/>
                <a:gd name="T10" fmla="*/ 8 w 481"/>
                <a:gd name="T11" fmla="*/ 385 h 480"/>
                <a:gd name="T12" fmla="*/ 391 w 481"/>
                <a:gd name="T13" fmla="*/ 3 h 480"/>
                <a:gd name="T14" fmla="*/ 404 w 481"/>
                <a:gd name="T15" fmla="*/ 4 h 480"/>
                <a:gd name="T16" fmla="*/ 481 w 481"/>
                <a:gd name="T17" fmla="*/ 84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480">
                  <a:moveTo>
                    <a:pt x="481" y="84"/>
                  </a:moveTo>
                  <a:cubicBezTo>
                    <a:pt x="477" y="89"/>
                    <a:pt x="473" y="94"/>
                    <a:pt x="468" y="99"/>
                  </a:cubicBezTo>
                  <a:cubicBezTo>
                    <a:pt x="345" y="222"/>
                    <a:pt x="222" y="345"/>
                    <a:pt x="100" y="468"/>
                  </a:cubicBezTo>
                  <a:cubicBezTo>
                    <a:pt x="90" y="478"/>
                    <a:pt x="84" y="480"/>
                    <a:pt x="74" y="469"/>
                  </a:cubicBezTo>
                  <a:cubicBezTo>
                    <a:pt x="53" y="446"/>
                    <a:pt x="31" y="425"/>
                    <a:pt x="9" y="403"/>
                  </a:cubicBezTo>
                  <a:cubicBezTo>
                    <a:pt x="2" y="397"/>
                    <a:pt x="0" y="393"/>
                    <a:pt x="8" y="385"/>
                  </a:cubicBezTo>
                  <a:cubicBezTo>
                    <a:pt x="136" y="258"/>
                    <a:pt x="264" y="130"/>
                    <a:pt x="391" y="3"/>
                  </a:cubicBezTo>
                  <a:cubicBezTo>
                    <a:pt x="396" y="0"/>
                    <a:pt x="401" y="1"/>
                    <a:pt x="404" y="4"/>
                  </a:cubicBezTo>
                  <a:cubicBezTo>
                    <a:pt x="431" y="30"/>
                    <a:pt x="459" y="54"/>
                    <a:pt x="481" y="84"/>
                  </a:cubicBezTo>
                  <a:close/>
                </a:path>
              </a:pathLst>
            </a:custGeom>
            <a:solidFill>
              <a:srgbClr val="E9B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5" name="Freeform 58"/>
            <p:cNvSpPr/>
            <p:nvPr/>
          </p:nvSpPr>
          <p:spPr bwMode="auto">
            <a:xfrm>
              <a:off x="4398963" y="1706563"/>
              <a:ext cx="1600200" cy="1397000"/>
            </a:xfrm>
            <a:custGeom>
              <a:avLst/>
              <a:gdLst>
                <a:gd name="T0" fmla="*/ 426 w 426"/>
                <a:gd name="T1" fmla="*/ 137 h 372"/>
                <a:gd name="T2" fmla="*/ 380 w 426"/>
                <a:gd name="T3" fmla="*/ 184 h 372"/>
                <a:gd name="T4" fmla="*/ 205 w 426"/>
                <a:gd name="T5" fmla="*/ 359 h 372"/>
                <a:gd name="T6" fmla="*/ 186 w 426"/>
                <a:gd name="T7" fmla="*/ 372 h 372"/>
                <a:gd name="T8" fmla="*/ 0 w 426"/>
                <a:gd name="T9" fmla="*/ 364 h 372"/>
                <a:gd name="T10" fmla="*/ 10 w 426"/>
                <a:gd name="T11" fmla="*/ 354 h 372"/>
                <a:gd name="T12" fmla="*/ 356 w 426"/>
                <a:gd name="T13" fmla="*/ 8 h 372"/>
                <a:gd name="T14" fmla="*/ 365 w 426"/>
                <a:gd name="T15" fmla="*/ 0 h 372"/>
                <a:gd name="T16" fmla="*/ 376 w 426"/>
                <a:gd name="T17" fmla="*/ 14 h 372"/>
                <a:gd name="T18" fmla="*/ 421 w 426"/>
                <a:gd name="T19" fmla="*/ 119 h 372"/>
                <a:gd name="T20" fmla="*/ 426 w 426"/>
                <a:gd name="T21" fmla="*/ 137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6" h="372">
                  <a:moveTo>
                    <a:pt x="426" y="137"/>
                  </a:moveTo>
                  <a:cubicBezTo>
                    <a:pt x="413" y="155"/>
                    <a:pt x="396" y="169"/>
                    <a:pt x="380" y="184"/>
                  </a:cubicBezTo>
                  <a:cubicBezTo>
                    <a:pt x="322" y="243"/>
                    <a:pt x="264" y="301"/>
                    <a:pt x="205" y="359"/>
                  </a:cubicBezTo>
                  <a:cubicBezTo>
                    <a:pt x="200" y="365"/>
                    <a:pt x="195" y="372"/>
                    <a:pt x="186" y="372"/>
                  </a:cubicBezTo>
                  <a:cubicBezTo>
                    <a:pt x="125" y="367"/>
                    <a:pt x="64" y="370"/>
                    <a:pt x="0" y="364"/>
                  </a:cubicBezTo>
                  <a:cubicBezTo>
                    <a:pt x="5" y="359"/>
                    <a:pt x="7" y="356"/>
                    <a:pt x="10" y="354"/>
                  </a:cubicBezTo>
                  <a:cubicBezTo>
                    <a:pt x="125" y="238"/>
                    <a:pt x="240" y="123"/>
                    <a:pt x="356" y="8"/>
                  </a:cubicBezTo>
                  <a:cubicBezTo>
                    <a:pt x="359" y="5"/>
                    <a:pt x="362" y="3"/>
                    <a:pt x="365" y="0"/>
                  </a:cubicBezTo>
                  <a:cubicBezTo>
                    <a:pt x="371" y="2"/>
                    <a:pt x="373" y="8"/>
                    <a:pt x="376" y="14"/>
                  </a:cubicBezTo>
                  <a:cubicBezTo>
                    <a:pt x="391" y="49"/>
                    <a:pt x="406" y="84"/>
                    <a:pt x="421" y="119"/>
                  </a:cubicBezTo>
                  <a:cubicBezTo>
                    <a:pt x="424" y="125"/>
                    <a:pt x="426" y="131"/>
                    <a:pt x="426" y="137"/>
                  </a:cubicBezTo>
                  <a:close/>
                </a:path>
              </a:pathLst>
            </a:custGeom>
            <a:solidFill>
              <a:srgbClr val="E6C0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6" name="Freeform 59"/>
            <p:cNvSpPr/>
            <p:nvPr/>
          </p:nvSpPr>
          <p:spPr bwMode="auto">
            <a:xfrm>
              <a:off x="8821738" y="5921375"/>
              <a:ext cx="1144588" cy="1111250"/>
            </a:xfrm>
            <a:custGeom>
              <a:avLst/>
              <a:gdLst>
                <a:gd name="T0" fmla="*/ 299 w 305"/>
                <a:gd name="T1" fmla="*/ 90 h 296"/>
                <a:gd name="T2" fmla="*/ 109 w 305"/>
                <a:gd name="T3" fmla="*/ 281 h 296"/>
                <a:gd name="T4" fmla="*/ 65 w 305"/>
                <a:gd name="T5" fmla="*/ 281 h 296"/>
                <a:gd name="T6" fmla="*/ 8 w 305"/>
                <a:gd name="T7" fmla="*/ 225 h 296"/>
                <a:gd name="T8" fmla="*/ 8 w 305"/>
                <a:gd name="T9" fmla="*/ 207 h 296"/>
                <a:gd name="T10" fmla="*/ 214 w 305"/>
                <a:gd name="T11" fmla="*/ 2 h 296"/>
                <a:gd name="T12" fmla="*/ 230 w 305"/>
                <a:gd name="T13" fmla="*/ 9 h 296"/>
                <a:gd name="T14" fmla="*/ 293 w 305"/>
                <a:gd name="T15" fmla="*/ 72 h 296"/>
                <a:gd name="T16" fmla="*/ 299 w 305"/>
                <a:gd name="T17" fmla="*/ 9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5" h="296">
                  <a:moveTo>
                    <a:pt x="299" y="90"/>
                  </a:moveTo>
                  <a:cubicBezTo>
                    <a:pt x="235" y="154"/>
                    <a:pt x="172" y="218"/>
                    <a:pt x="109" y="281"/>
                  </a:cubicBezTo>
                  <a:cubicBezTo>
                    <a:pt x="94" y="296"/>
                    <a:pt x="80" y="295"/>
                    <a:pt x="65" y="281"/>
                  </a:cubicBezTo>
                  <a:cubicBezTo>
                    <a:pt x="46" y="262"/>
                    <a:pt x="28" y="243"/>
                    <a:pt x="8" y="225"/>
                  </a:cubicBezTo>
                  <a:cubicBezTo>
                    <a:pt x="2" y="218"/>
                    <a:pt x="0" y="214"/>
                    <a:pt x="8" y="207"/>
                  </a:cubicBezTo>
                  <a:cubicBezTo>
                    <a:pt x="77" y="139"/>
                    <a:pt x="146" y="71"/>
                    <a:pt x="214" y="2"/>
                  </a:cubicBezTo>
                  <a:cubicBezTo>
                    <a:pt x="222" y="0"/>
                    <a:pt x="226" y="5"/>
                    <a:pt x="230" y="9"/>
                  </a:cubicBezTo>
                  <a:cubicBezTo>
                    <a:pt x="251" y="30"/>
                    <a:pt x="272" y="51"/>
                    <a:pt x="293" y="72"/>
                  </a:cubicBezTo>
                  <a:cubicBezTo>
                    <a:pt x="297" y="77"/>
                    <a:pt x="305" y="82"/>
                    <a:pt x="299" y="90"/>
                  </a:cubicBezTo>
                  <a:close/>
                </a:path>
              </a:pathLst>
            </a:custGeom>
            <a:solidFill>
              <a:srgbClr val="E5C0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7" name="Freeform 60"/>
            <p:cNvSpPr/>
            <p:nvPr/>
          </p:nvSpPr>
          <p:spPr bwMode="auto">
            <a:xfrm>
              <a:off x="4899026" y="234950"/>
              <a:ext cx="885825" cy="871538"/>
            </a:xfrm>
            <a:custGeom>
              <a:avLst/>
              <a:gdLst>
                <a:gd name="T0" fmla="*/ 84 w 236"/>
                <a:gd name="T1" fmla="*/ 232 h 232"/>
                <a:gd name="T2" fmla="*/ 14 w 236"/>
                <a:gd name="T3" fmla="*/ 161 h 232"/>
                <a:gd name="T4" fmla="*/ 0 w 236"/>
                <a:gd name="T5" fmla="*/ 144 h 232"/>
                <a:gd name="T6" fmla="*/ 131 w 236"/>
                <a:gd name="T7" fmla="*/ 11 h 232"/>
                <a:gd name="T8" fmla="*/ 169 w 236"/>
                <a:gd name="T9" fmla="*/ 11 h 232"/>
                <a:gd name="T10" fmla="*/ 230 w 236"/>
                <a:gd name="T11" fmla="*/ 72 h 232"/>
                <a:gd name="T12" fmla="*/ 230 w 236"/>
                <a:gd name="T13" fmla="*/ 88 h 232"/>
                <a:gd name="T14" fmla="*/ 84 w 236"/>
                <a:gd name="T15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" h="232">
                  <a:moveTo>
                    <a:pt x="84" y="232"/>
                  </a:moveTo>
                  <a:cubicBezTo>
                    <a:pt x="60" y="208"/>
                    <a:pt x="37" y="185"/>
                    <a:pt x="14" y="161"/>
                  </a:cubicBezTo>
                  <a:cubicBezTo>
                    <a:pt x="9" y="156"/>
                    <a:pt x="5" y="150"/>
                    <a:pt x="0" y="144"/>
                  </a:cubicBezTo>
                  <a:cubicBezTo>
                    <a:pt x="44" y="100"/>
                    <a:pt x="87" y="55"/>
                    <a:pt x="131" y="11"/>
                  </a:cubicBezTo>
                  <a:cubicBezTo>
                    <a:pt x="143" y="0"/>
                    <a:pt x="157" y="0"/>
                    <a:pt x="169" y="11"/>
                  </a:cubicBezTo>
                  <a:cubicBezTo>
                    <a:pt x="189" y="31"/>
                    <a:pt x="209" y="52"/>
                    <a:pt x="230" y="72"/>
                  </a:cubicBezTo>
                  <a:cubicBezTo>
                    <a:pt x="236" y="78"/>
                    <a:pt x="236" y="82"/>
                    <a:pt x="230" y="88"/>
                  </a:cubicBezTo>
                  <a:cubicBezTo>
                    <a:pt x="181" y="136"/>
                    <a:pt x="132" y="184"/>
                    <a:pt x="84" y="232"/>
                  </a:cubicBezTo>
                  <a:close/>
                </a:path>
              </a:pathLst>
            </a:custGeom>
            <a:solidFill>
              <a:srgbClr val="B58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8" name="Freeform 61"/>
            <p:cNvSpPr/>
            <p:nvPr/>
          </p:nvSpPr>
          <p:spPr bwMode="auto">
            <a:xfrm>
              <a:off x="5330826" y="663575"/>
              <a:ext cx="908050" cy="882650"/>
            </a:xfrm>
            <a:custGeom>
              <a:avLst/>
              <a:gdLst>
                <a:gd name="T0" fmla="*/ 90 w 242"/>
                <a:gd name="T1" fmla="*/ 235 h 235"/>
                <a:gd name="T2" fmla="*/ 19 w 242"/>
                <a:gd name="T3" fmla="*/ 167 h 235"/>
                <a:gd name="T4" fmla="*/ 0 w 242"/>
                <a:gd name="T5" fmla="*/ 154 h 235"/>
                <a:gd name="T6" fmla="*/ 147 w 242"/>
                <a:gd name="T7" fmla="*/ 7 h 235"/>
                <a:gd name="T8" fmla="*/ 164 w 242"/>
                <a:gd name="T9" fmla="*/ 7 h 235"/>
                <a:gd name="T10" fmla="*/ 233 w 242"/>
                <a:gd name="T11" fmla="*/ 76 h 235"/>
                <a:gd name="T12" fmla="*/ 235 w 242"/>
                <a:gd name="T13" fmla="*/ 92 h 235"/>
                <a:gd name="T14" fmla="*/ 90 w 242"/>
                <a:gd name="T1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235">
                  <a:moveTo>
                    <a:pt x="90" y="235"/>
                  </a:moveTo>
                  <a:cubicBezTo>
                    <a:pt x="64" y="215"/>
                    <a:pt x="43" y="189"/>
                    <a:pt x="19" y="167"/>
                  </a:cubicBezTo>
                  <a:cubicBezTo>
                    <a:pt x="14" y="162"/>
                    <a:pt x="9" y="155"/>
                    <a:pt x="0" y="154"/>
                  </a:cubicBezTo>
                  <a:cubicBezTo>
                    <a:pt x="49" y="105"/>
                    <a:pt x="98" y="56"/>
                    <a:pt x="147" y="7"/>
                  </a:cubicBezTo>
                  <a:cubicBezTo>
                    <a:pt x="153" y="0"/>
                    <a:pt x="157" y="0"/>
                    <a:pt x="164" y="7"/>
                  </a:cubicBezTo>
                  <a:cubicBezTo>
                    <a:pt x="186" y="30"/>
                    <a:pt x="210" y="53"/>
                    <a:pt x="233" y="76"/>
                  </a:cubicBezTo>
                  <a:cubicBezTo>
                    <a:pt x="238" y="81"/>
                    <a:pt x="242" y="85"/>
                    <a:pt x="235" y="92"/>
                  </a:cubicBezTo>
                  <a:cubicBezTo>
                    <a:pt x="186" y="139"/>
                    <a:pt x="138" y="187"/>
                    <a:pt x="90" y="235"/>
                  </a:cubicBezTo>
                  <a:close/>
                </a:path>
              </a:pathLst>
            </a:custGeom>
            <a:solidFill>
              <a:srgbClr val="B58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69" name="Freeform 62"/>
            <p:cNvSpPr/>
            <p:nvPr/>
          </p:nvSpPr>
          <p:spPr bwMode="auto">
            <a:xfrm>
              <a:off x="5768976" y="1219200"/>
              <a:ext cx="560388" cy="1003300"/>
            </a:xfrm>
            <a:custGeom>
              <a:avLst/>
              <a:gdLst>
                <a:gd name="T0" fmla="*/ 61 w 149"/>
                <a:gd name="T1" fmla="*/ 267 h 267"/>
                <a:gd name="T2" fmla="*/ 17 w 149"/>
                <a:gd name="T3" fmla="*/ 170 h 267"/>
                <a:gd name="T4" fmla="*/ 0 w 149"/>
                <a:gd name="T5" fmla="*/ 130 h 267"/>
                <a:gd name="T6" fmla="*/ 136 w 149"/>
                <a:gd name="T7" fmla="*/ 0 h 267"/>
                <a:gd name="T8" fmla="*/ 140 w 149"/>
                <a:gd name="T9" fmla="*/ 86 h 267"/>
                <a:gd name="T10" fmla="*/ 141 w 149"/>
                <a:gd name="T11" fmla="*/ 143 h 267"/>
                <a:gd name="T12" fmla="*/ 111 w 149"/>
                <a:gd name="T13" fmla="*/ 219 h 267"/>
                <a:gd name="T14" fmla="*/ 61 w 149"/>
                <a:gd name="T15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267">
                  <a:moveTo>
                    <a:pt x="61" y="267"/>
                  </a:moveTo>
                  <a:cubicBezTo>
                    <a:pt x="42" y="236"/>
                    <a:pt x="32" y="202"/>
                    <a:pt x="17" y="170"/>
                  </a:cubicBezTo>
                  <a:cubicBezTo>
                    <a:pt x="10" y="157"/>
                    <a:pt x="5" y="144"/>
                    <a:pt x="0" y="130"/>
                  </a:cubicBezTo>
                  <a:cubicBezTo>
                    <a:pt x="45" y="87"/>
                    <a:pt x="91" y="43"/>
                    <a:pt x="136" y="0"/>
                  </a:cubicBezTo>
                  <a:cubicBezTo>
                    <a:pt x="137" y="27"/>
                    <a:pt x="139" y="56"/>
                    <a:pt x="140" y="86"/>
                  </a:cubicBezTo>
                  <a:cubicBezTo>
                    <a:pt x="141" y="105"/>
                    <a:pt x="137" y="125"/>
                    <a:pt x="141" y="143"/>
                  </a:cubicBezTo>
                  <a:cubicBezTo>
                    <a:pt x="149" y="177"/>
                    <a:pt x="135" y="199"/>
                    <a:pt x="111" y="219"/>
                  </a:cubicBezTo>
                  <a:cubicBezTo>
                    <a:pt x="93" y="234"/>
                    <a:pt x="77" y="251"/>
                    <a:pt x="61" y="267"/>
                  </a:cubicBezTo>
                  <a:close/>
                </a:path>
              </a:pathLst>
            </a:custGeom>
            <a:solidFill>
              <a:srgbClr val="B19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0" name="Freeform 63"/>
            <p:cNvSpPr/>
            <p:nvPr/>
          </p:nvSpPr>
          <p:spPr bwMode="auto">
            <a:xfrm>
              <a:off x="5278438" y="2382838"/>
              <a:ext cx="987425" cy="981075"/>
            </a:xfrm>
            <a:custGeom>
              <a:avLst/>
              <a:gdLst>
                <a:gd name="T0" fmla="*/ 259 w 263"/>
                <a:gd name="T1" fmla="*/ 49 h 261"/>
                <a:gd name="T2" fmla="*/ 56 w 263"/>
                <a:gd name="T3" fmla="*/ 253 h 261"/>
                <a:gd name="T4" fmla="*/ 38 w 263"/>
                <a:gd name="T5" fmla="*/ 252 h 261"/>
                <a:gd name="T6" fmla="*/ 36 w 263"/>
                <a:gd name="T7" fmla="*/ 181 h 261"/>
                <a:gd name="T8" fmla="*/ 202 w 263"/>
                <a:gd name="T9" fmla="*/ 14 h 261"/>
                <a:gd name="T10" fmla="*/ 219 w 263"/>
                <a:gd name="T11" fmla="*/ 0 h 261"/>
                <a:gd name="T12" fmla="*/ 258 w 263"/>
                <a:gd name="T13" fmla="*/ 36 h 261"/>
                <a:gd name="T14" fmla="*/ 259 w 263"/>
                <a:gd name="T15" fmla="*/ 4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3" h="261">
                  <a:moveTo>
                    <a:pt x="259" y="49"/>
                  </a:moveTo>
                  <a:cubicBezTo>
                    <a:pt x="192" y="117"/>
                    <a:pt x="124" y="184"/>
                    <a:pt x="56" y="253"/>
                  </a:cubicBezTo>
                  <a:cubicBezTo>
                    <a:pt x="48" y="261"/>
                    <a:pt x="44" y="259"/>
                    <a:pt x="38" y="252"/>
                  </a:cubicBezTo>
                  <a:cubicBezTo>
                    <a:pt x="0" y="216"/>
                    <a:pt x="0" y="217"/>
                    <a:pt x="36" y="181"/>
                  </a:cubicBezTo>
                  <a:cubicBezTo>
                    <a:pt x="91" y="125"/>
                    <a:pt x="147" y="70"/>
                    <a:pt x="202" y="14"/>
                  </a:cubicBezTo>
                  <a:cubicBezTo>
                    <a:pt x="208" y="9"/>
                    <a:pt x="213" y="5"/>
                    <a:pt x="219" y="0"/>
                  </a:cubicBezTo>
                  <a:cubicBezTo>
                    <a:pt x="235" y="8"/>
                    <a:pt x="246" y="23"/>
                    <a:pt x="258" y="36"/>
                  </a:cubicBezTo>
                  <a:cubicBezTo>
                    <a:pt x="261" y="40"/>
                    <a:pt x="263" y="44"/>
                    <a:pt x="259" y="49"/>
                  </a:cubicBezTo>
                  <a:close/>
                </a:path>
              </a:pathLst>
            </a:custGeom>
            <a:solidFill>
              <a:srgbClr val="EEE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1" name="Freeform 64"/>
            <p:cNvSpPr/>
            <p:nvPr/>
          </p:nvSpPr>
          <p:spPr bwMode="auto">
            <a:xfrm>
              <a:off x="8529638" y="5643563"/>
              <a:ext cx="963613" cy="960438"/>
            </a:xfrm>
            <a:custGeom>
              <a:avLst/>
              <a:gdLst>
                <a:gd name="T0" fmla="*/ 257 w 257"/>
                <a:gd name="T1" fmla="*/ 45 h 256"/>
                <a:gd name="T2" fmla="*/ 54 w 257"/>
                <a:gd name="T3" fmla="*/ 248 h 256"/>
                <a:gd name="T4" fmla="*/ 37 w 257"/>
                <a:gd name="T5" fmla="*/ 249 h 256"/>
                <a:gd name="T6" fmla="*/ 34 w 257"/>
                <a:gd name="T7" fmla="*/ 182 h 256"/>
                <a:gd name="T8" fmla="*/ 217 w 257"/>
                <a:gd name="T9" fmla="*/ 0 h 256"/>
                <a:gd name="T10" fmla="*/ 257 w 257"/>
                <a:gd name="T11" fmla="*/ 4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7" h="256">
                  <a:moveTo>
                    <a:pt x="257" y="45"/>
                  </a:moveTo>
                  <a:cubicBezTo>
                    <a:pt x="189" y="112"/>
                    <a:pt x="122" y="180"/>
                    <a:pt x="54" y="248"/>
                  </a:cubicBezTo>
                  <a:cubicBezTo>
                    <a:pt x="48" y="255"/>
                    <a:pt x="44" y="256"/>
                    <a:pt x="37" y="249"/>
                  </a:cubicBezTo>
                  <a:cubicBezTo>
                    <a:pt x="0" y="216"/>
                    <a:pt x="0" y="216"/>
                    <a:pt x="34" y="182"/>
                  </a:cubicBezTo>
                  <a:cubicBezTo>
                    <a:pt x="95" y="121"/>
                    <a:pt x="156" y="61"/>
                    <a:pt x="217" y="0"/>
                  </a:cubicBezTo>
                  <a:cubicBezTo>
                    <a:pt x="237" y="6"/>
                    <a:pt x="257" y="28"/>
                    <a:pt x="257" y="45"/>
                  </a:cubicBezTo>
                  <a:close/>
                </a:path>
              </a:pathLst>
            </a:custGeom>
            <a:solidFill>
              <a:srgbClr val="EEE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2" name="Freeform 65"/>
            <p:cNvSpPr/>
            <p:nvPr/>
          </p:nvSpPr>
          <p:spPr bwMode="auto">
            <a:xfrm>
              <a:off x="3592513" y="388938"/>
              <a:ext cx="1422400" cy="1419225"/>
            </a:xfrm>
            <a:custGeom>
              <a:avLst/>
              <a:gdLst>
                <a:gd name="T0" fmla="*/ 0 w 379"/>
                <a:gd name="T1" fmla="*/ 378 h 378"/>
                <a:gd name="T2" fmla="*/ 379 w 379"/>
                <a:gd name="T3" fmla="*/ 0 h 378"/>
                <a:gd name="T4" fmla="*/ 0 w 379"/>
                <a:gd name="T5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9" h="378">
                  <a:moveTo>
                    <a:pt x="0" y="378"/>
                  </a:moveTo>
                  <a:cubicBezTo>
                    <a:pt x="36" y="283"/>
                    <a:pt x="263" y="50"/>
                    <a:pt x="379" y="0"/>
                  </a:cubicBezTo>
                  <a:cubicBezTo>
                    <a:pt x="253" y="125"/>
                    <a:pt x="125" y="254"/>
                    <a:pt x="0" y="378"/>
                  </a:cubicBezTo>
                  <a:close/>
                </a:path>
              </a:pathLst>
            </a:custGeom>
            <a:solidFill>
              <a:srgbClr val="A1D2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3" name="Freeform 66"/>
            <p:cNvSpPr/>
            <p:nvPr/>
          </p:nvSpPr>
          <p:spPr bwMode="auto">
            <a:xfrm>
              <a:off x="9625013" y="5619750"/>
              <a:ext cx="608013" cy="639763"/>
            </a:xfrm>
            <a:custGeom>
              <a:avLst/>
              <a:gdLst>
                <a:gd name="T0" fmla="*/ 85 w 162"/>
                <a:gd name="T1" fmla="*/ 170 h 170"/>
                <a:gd name="T2" fmla="*/ 73 w 162"/>
                <a:gd name="T3" fmla="*/ 153 h 170"/>
                <a:gd name="T4" fmla="*/ 0 w 162"/>
                <a:gd name="T5" fmla="*/ 82 h 170"/>
                <a:gd name="T6" fmla="*/ 74 w 162"/>
                <a:gd name="T7" fmla="*/ 7 h 170"/>
                <a:gd name="T8" fmla="*/ 90 w 162"/>
                <a:gd name="T9" fmla="*/ 7 h 170"/>
                <a:gd name="T10" fmla="*/ 148 w 162"/>
                <a:gd name="T11" fmla="*/ 65 h 170"/>
                <a:gd name="T12" fmla="*/ 147 w 162"/>
                <a:gd name="T13" fmla="*/ 109 h 170"/>
                <a:gd name="T14" fmla="*/ 85 w 162"/>
                <a:gd name="T15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0">
                  <a:moveTo>
                    <a:pt x="85" y="170"/>
                  </a:moveTo>
                  <a:cubicBezTo>
                    <a:pt x="85" y="162"/>
                    <a:pt x="78" y="158"/>
                    <a:pt x="73" y="153"/>
                  </a:cubicBezTo>
                  <a:cubicBezTo>
                    <a:pt x="49" y="129"/>
                    <a:pt x="25" y="106"/>
                    <a:pt x="0" y="82"/>
                  </a:cubicBezTo>
                  <a:cubicBezTo>
                    <a:pt x="25" y="57"/>
                    <a:pt x="50" y="32"/>
                    <a:pt x="74" y="7"/>
                  </a:cubicBezTo>
                  <a:cubicBezTo>
                    <a:pt x="81" y="0"/>
                    <a:pt x="84" y="1"/>
                    <a:pt x="90" y="7"/>
                  </a:cubicBezTo>
                  <a:cubicBezTo>
                    <a:pt x="109" y="27"/>
                    <a:pt x="129" y="45"/>
                    <a:pt x="148" y="65"/>
                  </a:cubicBezTo>
                  <a:cubicBezTo>
                    <a:pt x="162" y="80"/>
                    <a:pt x="162" y="94"/>
                    <a:pt x="147" y="109"/>
                  </a:cubicBezTo>
                  <a:cubicBezTo>
                    <a:pt x="127" y="130"/>
                    <a:pt x="106" y="150"/>
                    <a:pt x="85" y="170"/>
                  </a:cubicBezTo>
                  <a:close/>
                </a:path>
              </a:pathLst>
            </a:custGeom>
            <a:solidFill>
              <a:srgbClr val="B19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4" name="Freeform 67"/>
            <p:cNvSpPr/>
            <p:nvPr/>
          </p:nvSpPr>
          <p:spPr bwMode="auto">
            <a:xfrm>
              <a:off x="8251826" y="3625850"/>
              <a:ext cx="1081088" cy="1089025"/>
            </a:xfrm>
            <a:custGeom>
              <a:avLst/>
              <a:gdLst>
                <a:gd name="T0" fmla="*/ 287 w 288"/>
                <a:gd name="T1" fmla="*/ 265 h 290"/>
                <a:gd name="T2" fmla="*/ 275 w 288"/>
                <a:gd name="T3" fmla="*/ 286 h 290"/>
                <a:gd name="T4" fmla="*/ 261 w 288"/>
                <a:gd name="T5" fmla="*/ 277 h 290"/>
                <a:gd name="T6" fmla="*/ 15 w 288"/>
                <a:gd name="T7" fmla="*/ 31 h 290"/>
                <a:gd name="T8" fmla="*/ 5 w 288"/>
                <a:gd name="T9" fmla="*/ 14 h 290"/>
                <a:gd name="T10" fmla="*/ 33 w 288"/>
                <a:gd name="T11" fmla="*/ 4 h 290"/>
                <a:gd name="T12" fmla="*/ 51 w 288"/>
                <a:gd name="T13" fmla="*/ 16 h 290"/>
                <a:gd name="T14" fmla="*/ 274 w 288"/>
                <a:gd name="T15" fmla="*/ 239 h 290"/>
                <a:gd name="T16" fmla="*/ 287 w 288"/>
                <a:gd name="T17" fmla="*/ 26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290">
                  <a:moveTo>
                    <a:pt x="287" y="265"/>
                  </a:moveTo>
                  <a:cubicBezTo>
                    <a:pt x="288" y="275"/>
                    <a:pt x="283" y="283"/>
                    <a:pt x="275" y="286"/>
                  </a:cubicBezTo>
                  <a:cubicBezTo>
                    <a:pt x="268" y="290"/>
                    <a:pt x="265" y="281"/>
                    <a:pt x="261" y="277"/>
                  </a:cubicBezTo>
                  <a:cubicBezTo>
                    <a:pt x="178" y="195"/>
                    <a:pt x="97" y="113"/>
                    <a:pt x="15" y="31"/>
                  </a:cubicBezTo>
                  <a:cubicBezTo>
                    <a:pt x="10" y="26"/>
                    <a:pt x="0" y="23"/>
                    <a:pt x="5" y="14"/>
                  </a:cubicBezTo>
                  <a:cubicBezTo>
                    <a:pt x="12" y="5"/>
                    <a:pt x="21" y="0"/>
                    <a:pt x="33" y="4"/>
                  </a:cubicBezTo>
                  <a:cubicBezTo>
                    <a:pt x="41" y="6"/>
                    <a:pt x="46" y="11"/>
                    <a:pt x="51" y="16"/>
                  </a:cubicBezTo>
                  <a:cubicBezTo>
                    <a:pt x="125" y="91"/>
                    <a:pt x="200" y="165"/>
                    <a:pt x="274" y="239"/>
                  </a:cubicBezTo>
                  <a:cubicBezTo>
                    <a:pt x="281" y="247"/>
                    <a:pt x="288" y="254"/>
                    <a:pt x="287" y="265"/>
                  </a:cubicBezTo>
                  <a:close/>
                </a:path>
              </a:pathLst>
            </a:custGeom>
            <a:solidFill>
              <a:srgbClr val="E9B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5" name="Freeform 68"/>
            <p:cNvSpPr/>
            <p:nvPr/>
          </p:nvSpPr>
          <p:spPr bwMode="auto">
            <a:xfrm>
              <a:off x="6099176" y="2079625"/>
              <a:ext cx="477838" cy="487363"/>
            </a:xfrm>
            <a:custGeom>
              <a:avLst/>
              <a:gdLst>
                <a:gd name="T0" fmla="*/ 40 w 127"/>
                <a:gd name="T1" fmla="*/ 130 h 130"/>
                <a:gd name="T2" fmla="*/ 14 w 127"/>
                <a:gd name="T3" fmla="*/ 97 h 130"/>
                <a:gd name="T4" fmla="*/ 0 w 127"/>
                <a:gd name="T5" fmla="*/ 81 h 130"/>
                <a:gd name="T6" fmla="*/ 72 w 127"/>
                <a:gd name="T7" fmla="*/ 7 h 130"/>
                <a:gd name="T8" fmla="*/ 85 w 127"/>
                <a:gd name="T9" fmla="*/ 6 h 130"/>
                <a:gd name="T10" fmla="*/ 88 w 127"/>
                <a:gd name="T11" fmla="*/ 9 h 130"/>
                <a:gd name="T12" fmla="*/ 90 w 127"/>
                <a:gd name="T13" fmla="*/ 81 h 130"/>
                <a:gd name="T14" fmla="*/ 40 w 127"/>
                <a:gd name="T1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130">
                  <a:moveTo>
                    <a:pt x="40" y="130"/>
                  </a:moveTo>
                  <a:cubicBezTo>
                    <a:pt x="37" y="114"/>
                    <a:pt x="22" y="108"/>
                    <a:pt x="14" y="97"/>
                  </a:cubicBezTo>
                  <a:cubicBezTo>
                    <a:pt x="9" y="92"/>
                    <a:pt x="2" y="88"/>
                    <a:pt x="0" y="81"/>
                  </a:cubicBezTo>
                  <a:cubicBezTo>
                    <a:pt x="24" y="56"/>
                    <a:pt x="48" y="32"/>
                    <a:pt x="72" y="7"/>
                  </a:cubicBezTo>
                  <a:cubicBezTo>
                    <a:pt x="76" y="2"/>
                    <a:pt x="80" y="0"/>
                    <a:pt x="85" y="6"/>
                  </a:cubicBezTo>
                  <a:cubicBezTo>
                    <a:pt x="86" y="7"/>
                    <a:pt x="87" y="8"/>
                    <a:pt x="88" y="9"/>
                  </a:cubicBezTo>
                  <a:cubicBezTo>
                    <a:pt x="127" y="44"/>
                    <a:pt x="127" y="44"/>
                    <a:pt x="90" y="81"/>
                  </a:cubicBezTo>
                  <a:cubicBezTo>
                    <a:pt x="73" y="97"/>
                    <a:pt x="57" y="114"/>
                    <a:pt x="40" y="130"/>
                  </a:cubicBezTo>
                  <a:close/>
                </a:path>
              </a:pathLst>
            </a:custGeom>
            <a:solidFill>
              <a:srgbClr val="B7A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6" name="Freeform 69"/>
            <p:cNvSpPr/>
            <p:nvPr/>
          </p:nvSpPr>
          <p:spPr bwMode="auto">
            <a:xfrm>
              <a:off x="9344026" y="5338763"/>
              <a:ext cx="476250" cy="473075"/>
            </a:xfrm>
            <a:custGeom>
              <a:avLst/>
              <a:gdLst>
                <a:gd name="T0" fmla="*/ 40 w 127"/>
                <a:gd name="T1" fmla="*/ 126 h 126"/>
                <a:gd name="T2" fmla="*/ 0 w 127"/>
                <a:gd name="T3" fmla="*/ 81 h 126"/>
                <a:gd name="T4" fmla="*/ 72 w 127"/>
                <a:gd name="T5" fmla="*/ 7 h 126"/>
                <a:gd name="T6" fmla="*/ 90 w 127"/>
                <a:gd name="T7" fmla="*/ 7 h 126"/>
                <a:gd name="T8" fmla="*/ 93 w 127"/>
                <a:gd name="T9" fmla="*/ 74 h 126"/>
                <a:gd name="T10" fmla="*/ 40 w 127"/>
                <a:gd name="T11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126">
                  <a:moveTo>
                    <a:pt x="40" y="126"/>
                  </a:moveTo>
                  <a:cubicBezTo>
                    <a:pt x="32" y="106"/>
                    <a:pt x="14" y="95"/>
                    <a:pt x="0" y="81"/>
                  </a:cubicBezTo>
                  <a:cubicBezTo>
                    <a:pt x="24" y="57"/>
                    <a:pt x="48" y="32"/>
                    <a:pt x="72" y="7"/>
                  </a:cubicBezTo>
                  <a:cubicBezTo>
                    <a:pt x="79" y="1"/>
                    <a:pt x="83" y="0"/>
                    <a:pt x="90" y="7"/>
                  </a:cubicBezTo>
                  <a:cubicBezTo>
                    <a:pt x="127" y="39"/>
                    <a:pt x="127" y="39"/>
                    <a:pt x="93" y="74"/>
                  </a:cubicBezTo>
                  <a:cubicBezTo>
                    <a:pt x="75" y="91"/>
                    <a:pt x="57" y="108"/>
                    <a:pt x="40" y="126"/>
                  </a:cubicBezTo>
                  <a:close/>
                </a:path>
              </a:pathLst>
            </a:custGeom>
            <a:solidFill>
              <a:srgbClr val="B7A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7" name="Freeform 70"/>
            <p:cNvSpPr/>
            <p:nvPr/>
          </p:nvSpPr>
          <p:spPr bwMode="auto">
            <a:xfrm>
              <a:off x="9632951" y="6427788"/>
              <a:ext cx="409575" cy="412750"/>
            </a:xfrm>
            <a:custGeom>
              <a:avLst/>
              <a:gdLst>
                <a:gd name="T0" fmla="*/ 109 w 109"/>
                <a:gd name="T1" fmla="*/ 0 h 110"/>
                <a:gd name="T2" fmla="*/ 0 w 109"/>
                <a:gd name="T3" fmla="*/ 110 h 110"/>
                <a:gd name="T4" fmla="*/ 109 w 109"/>
                <a:gd name="T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9" h="110">
                  <a:moveTo>
                    <a:pt x="109" y="0"/>
                  </a:moveTo>
                  <a:cubicBezTo>
                    <a:pt x="107" y="20"/>
                    <a:pt x="20" y="108"/>
                    <a:pt x="0" y="110"/>
                  </a:cubicBezTo>
                  <a:cubicBezTo>
                    <a:pt x="36" y="74"/>
                    <a:pt x="73" y="36"/>
                    <a:pt x="109" y="0"/>
                  </a:cubicBezTo>
                  <a:close/>
                </a:path>
              </a:pathLst>
            </a:custGeom>
            <a:solidFill>
              <a:srgbClr val="E1A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9310" y="1525905"/>
            <a:ext cx="4771390" cy="28568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5220" y="508635"/>
            <a:ext cx="224409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逻辑：</a:t>
            </a:r>
            <a:r>
              <a:rPr lang="zh-CN" altLang="en-US"/>
              <a:t>满足条件重复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215" y="321945"/>
            <a:ext cx="10952480" cy="6152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158" y="500042"/>
            <a:ext cx="1905000" cy="60007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656773" y="2834640"/>
            <a:ext cx="2878455" cy="11982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en-US" altLang="zh-CN" sz="7200" b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thanks</a:t>
            </a:r>
            <a:endParaRPr lang="en-US" altLang="zh-CN" sz="7200" b="1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626667" y="2576022"/>
            <a:ext cx="4887443" cy="664688"/>
            <a:chOff x="2879931" y="3144822"/>
            <a:chExt cx="4887443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617612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多功</a:t>
              </a:r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能手电筒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6667" y="3823529"/>
            <a:ext cx="4887443" cy="664688"/>
            <a:chOff x="2879931" y="4222056"/>
            <a:chExt cx="4887443" cy="664688"/>
          </a:xfrm>
        </p:grpSpPr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149763" y="4262013"/>
              <a:ext cx="361761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我们还能怎么玩</a:t>
              </a:r>
              <a:r>
                <a:rPr lang="en-US" altLang="zh-CN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 ?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879931" y="4222056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03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26667" y="5071035"/>
            <a:ext cx="4789542" cy="664688"/>
            <a:chOff x="2879931" y="5299289"/>
            <a:chExt cx="4789542" cy="664688"/>
          </a:xfrm>
        </p:grpSpPr>
        <p:sp>
          <p:nvSpPr>
            <p:cNvPr id="20" name="TextBox 4"/>
            <p:cNvSpPr>
              <a:spLocks noChangeArrowheads="1"/>
            </p:cNvSpPr>
            <p:nvPr/>
          </p:nvSpPr>
          <p:spPr bwMode="auto">
            <a:xfrm>
              <a:off x="4149763" y="5339246"/>
              <a:ext cx="351971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分享学到的知识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2879931" y="5299289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04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26667" y="1328515"/>
            <a:ext cx="4887443" cy="664688"/>
            <a:chOff x="2879931" y="3144822"/>
            <a:chExt cx="4887443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361761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手电筒的用途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1421790" y="19954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课程目录</a:t>
            </a:r>
            <a:endParaRPr lang="zh-CN" altLang="en-US" sz="4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54048" y="2789402"/>
            <a:ext cx="2172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</a:rPr>
              <a:t>CONTENTS</a:t>
            </a:r>
            <a:endParaRPr lang="zh-CN" altLang="en-US" sz="2400" dirty="0">
              <a:solidFill>
                <a:prstClr val="black"/>
              </a:solidFill>
              <a:latin typeface="microduino" panose="00000500000000000000" pitchFamily="50" charset="0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562689" y="2703004"/>
            <a:ext cx="195580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761797" y="2284825"/>
            <a:ext cx="4887443" cy="664688"/>
            <a:chOff x="2879931" y="3144822"/>
            <a:chExt cx="4887443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361761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手电筒的用途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91745"/>
            <a:ext cx="12193057" cy="704149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977741" y="1263269"/>
            <a:ext cx="8849916" cy="1366729"/>
            <a:chOff x="1485360" y="2441056"/>
            <a:chExt cx="8849916" cy="1366729"/>
          </a:xfrm>
        </p:grpSpPr>
        <p:sp>
          <p:nvSpPr>
            <p:cNvPr id="4" name="文本框 3"/>
            <p:cNvSpPr txBox="1"/>
            <p:nvPr/>
          </p:nvSpPr>
          <p:spPr>
            <a:xfrm>
              <a:off x="3474076" y="2671988"/>
              <a:ext cx="6861200" cy="835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什么时候会用到手电筒？</a:t>
              </a:r>
              <a:endPara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85360" y="2441056"/>
              <a:ext cx="1362169" cy="1366729"/>
              <a:chOff x="2047780" y="1503640"/>
              <a:chExt cx="1362169" cy="1366729"/>
            </a:xfrm>
          </p:grpSpPr>
          <p:sp>
            <p:nvSpPr>
              <p:cNvPr id="6" name="AutoShape 4"/>
              <p:cNvSpPr>
                <a:spLocks noChangeArrowheads="1"/>
              </p:cNvSpPr>
              <p:nvPr/>
            </p:nvSpPr>
            <p:spPr bwMode="auto">
              <a:xfrm rot="1065157">
                <a:off x="2047780" y="1503640"/>
                <a:ext cx="1362169" cy="1366729"/>
              </a:xfrm>
              <a:prstGeom prst="wedgeEllipseCallout">
                <a:avLst>
                  <a:gd name="adj1" fmla="val 69552"/>
                  <a:gd name="adj2" fmla="val -24070"/>
                </a:avLst>
              </a:prstGeom>
              <a:solidFill>
                <a:srgbClr val="2390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7200" dirty="0">
                  <a:solidFill>
                    <a:schemeClr val="bg1"/>
                  </a:solidFill>
                  <a:latin typeface="microduino" panose="00000500000000000000" pitchFamily="50" charset="0"/>
                  <a:ea typeface="黑体" panose="02010609060101010101" pitchFamily="49" charset="-122"/>
                  <a:sym typeface="迷你简中倩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2322463" y="1556359"/>
                <a:ext cx="81280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200" dirty="0" smtClean="0">
                    <a:solidFill>
                      <a:schemeClr val="bg1"/>
                    </a:solidFill>
                    <a:latin typeface="microduino" panose="00000500000000000000" pitchFamily="50" charset="0"/>
                  </a:rPr>
                  <a:t>Q</a:t>
                </a:r>
                <a:endParaRPr lang="zh-CN" altLang="en-US" sz="7200" dirty="0">
                  <a:solidFill>
                    <a:schemeClr val="bg1"/>
                  </a:solidFill>
                  <a:latin typeface="microduino" panose="00000500000000000000" pitchFamily="50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7313" y="2174258"/>
            <a:ext cx="4899026" cy="2998914"/>
          </a:xfrm>
          <a:prstGeom prst="rect">
            <a:avLst/>
          </a:prstGeom>
          <a:ln w="57150">
            <a:solidFill>
              <a:srgbClr val="2390CD"/>
            </a:solidFill>
          </a:ln>
        </p:spPr>
      </p:pic>
      <p:grpSp>
        <p:nvGrpSpPr>
          <p:cNvPr id="3" name="组合 2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2390CD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86864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手电筒的用途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64410" y="2665646"/>
            <a:ext cx="5323111" cy="1626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和电灯相比，手电筒最大的优势就是在停电时仍然可以依靠电池供电，提供稳定的照明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86864" y="-1477328"/>
            <a:ext cx="10849971" cy="1482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有些手电筒通过一定的外形改变，变成了迷你手电筒（方便携带）、头灯（解放双手）、自行车灯（保证安全）、交通指挥棒（发信号）、攻击型手电（对付坏人）等等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（按以上介绍选择性配图）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0000" l="0" r="100000"/>
                    </a14:imgEffect>
                  </a14:imgLayer>
                </a14:imgProps>
              </a:ext>
            </a:extLst>
          </a:blip>
          <a:srcRect r="613"/>
          <a:stretch>
            <a:fillRect/>
          </a:stretch>
        </p:blipFill>
        <p:spPr>
          <a:xfrm>
            <a:off x="886864" y="1725164"/>
            <a:ext cx="2553162" cy="23742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94" b="100000" l="9665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6285" y="1644400"/>
            <a:ext cx="3364965" cy="242677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87044" y="1644400"/>
            <a:ext cx="3152775" cy="257731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2390CD"/>
          </a:solidFill>
        </p:grpSpPr>
        <p:sp>
          <p:nvSpPr>
            <p:cNvPr id="12" name="矩形 11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86864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手电筒的用途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999490" y="4413675"/>
            <a:ext cx="2440536" cy="822960"/>
          </a:xfrm>
          <a:prstGeom prst="rect">
            <a:avLst/>
          </a:prstGeom>
          <a:noFill/>
          <a:ln w="28575">
            <a:solidFill>
              <a:srgbClr val="2390C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防水手电筒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适合野营探险使用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487044" y="4398285"/>
            <a:ext cx="2936202" cy="822960"/>
          </a:xfrm>
          <a:prstGeom prst="rect">
            <a:avLst/>
          </a:prstGeom>
          <a:noFill/>
          <a:ln w="28575">
            <a:solidFill>
              <a:srgbClr val="2390C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攻击型电筒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适合防身或紧急情况使用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150950" y="4425082"/>
            <a:ext cx="3046555" cy="822960"/>
          </a:xfrm>
          <a:prstGeom prst="rect">
            <a:avLst/>
          </a:prstGeom>
          <a:noFill/>
          <a:ln w="28575">
            <a:solidFill>
              <a:srgbClr val="2390C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头灯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可以解放双手，固定在头部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238682" y="2868757"/>
            <a:ext cx="4887443" cy="664688"/>
            <a:chOff x="2879931" y="3144822"/>
            <a:chExt cx="4887443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617612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多功</a:t>
              </a:r>
              <a:r>
                <a:rPr lang="zh-CN" altLang="en-US" sz="32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能手电筒</a:t>
              </a:r>
              <a:endParaRPr lang="en-US" altLang="zh-CN" sz="32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prstClr val="white"/>
                  </a:solidFill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solidFill>
                  <a:prstClr val="white"/>
                </a:solidFill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7" name="图片 1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03850" y="1355725"/>
            <a:ext cx="2199005" cy="1440180"/>
          </a:xfrm>
          <a:prstGeom prst="rect">
            <a:avLst/>
          </a:prstGeom>
        </p:spPr>
      </p:pic>
      <p:pic>
        <p:nvPicPr>
          <p:cNvPr id="95" name="图片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119495" y="5166995"/>
            <a:ext cx="1152525" cy="128587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032000" y="661035"/>
            <a:ext cx="3371850" cy="4572635"/>
            <a:chOff x="800" y="1134"/>
            <a:chExt cx="5310" cy="7201"/>
          </a:xfrm>
        </p:grpSpPr>
        <p:grpSp>
          <p:nvGrpSpPr>
            <p:cNvPr id="531" name="组合 530"/>
            <p:cNvGrpSpPr/>
            <p:nvPr/>
          </p:nvGrpSpPr>
          <p:grpSpPr>
            <a:xfrm>
              <a:off x="2018" y="1134"/>
              <a:ext cx="2522" cy="1015"/>
              <a:chOff x="962456" y="687688"/>
              <a:chExt cx="1601671" cy="709311"/>
            </a:xfrm>
          </p:grpSpPr>
          <p:sp>
            <p:nvSpPr>
              <p:cNvPr id="522" name="圆角矩形 521"/>
              <p:cNvSpPr/>
              <p:nvPr/>
            </p:nvSpPr>
            <p:spPr>
              <a:xfrm>
                <a:off x="962456" y="687688"/>
                <a:ext cx="1601671" cy="709311"/>
              </a:xfrm>
              <a:prstGeom prst="roundRect">
                <a:avLst>
                  <a:gd name="adj" fmla="val 10014"/>
                </a:avLst>
              </a:prstGeom>
              <a:solidFill>
                <a:srgbClr val="2390CD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36" name="TextBox 122"/>
              <p:cNvSpPr txBox="1"/>
              <p:nvPr/>
            </p:nvSpPr>
            <p:spPr>
              <a:xfrm>
                <a:off x="1094357" y="810746"/>
                <a:ext cx="1402256" cy="5318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 defTabSz="608965"/>
                <a:r>
                  <a:rPr lang="zh-CN" altLang="en-US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iragino Sans GB W6"/>
                  </a:rPr>
                  <a:t>功能清单</a:t>
                </a:r>
                <a:endParaRPr 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endParaRPr>
              </a:p>
            </p:txBody>
          </p:sp>
        </p:grpSp>
        <p:sp>
          <p:nvSpPr>
            <p:cNvPr id="340" name="Rectangle 98"/>
            <p:cNvSpPr/>
            <p:nvPr/>
          </p:nvSpPr>
          <p:spPr>
            <a:xfrm>
              <a:off x="905" y="2676"/>
              <a:ext cx="4749" cy="85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defTabSz="608965">
                <a:defRPr/>
              </a:pP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1. 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核心控制（</a:t>
              </a: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MCU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）</a:t>
              </a:r>
              <a:endPara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endParaRPr>
            </a:p>
          </p:txBody>
        </p:sp>
        <p:sp>
          <p:nvSpPr>
            <p:cNvPr id="523" name="Rectangle 98"/>
            <p:cNvSpPr/>
            <p:nvPr/>
          </p:nvSpPr>
          <p:spPr>
            <a:xfrm>
              <a:off x="800" y="7484"/>
              <a:ext cx="5310" cy="85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defTabSz="608965">
                <a:defRPr/>
              </a:pP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4.  LED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灯（</a:t>
              </a: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LED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）</a:t>
              </a:r>
              <a:endParaRPr lang="en-US" altLang="zh-CN" sz="24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endParaRPr>
            </a:p>
          </p:txBody>
        </p:sp>
        <p:sp>
          <p:nvSpPr>
            <p:cNvPr id="524" name="Rectangle 98"/>
            <p:cNvSpPr/>
            <p:nvPr/>
          </p:nvSpPr>
          <p:spPr>
            <a:xfrm>
              <a:off x="905" y="6162"/>
              <a:ext cx="4749" cy="85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defTabSz="608965">
                <a:defRPr/>
              </a:pP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3.  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扩展模块（</a:t>
              </a:r>
              <a:r>
                <a:rPr lang="en-US" altLang="zh-CN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Hub</a:t>
              </a:r>
              <a:r>
                <a:rPr lang="zh-CN" altLang="en-US" sz="2400" dirty="0" smtClean="0">
                  <a:solidFill>
                    <a:prstClr val="black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cs typeface="Hiragino Sans GB W3"/>
                  <a:sym typeface="Arial" panose="020B0604020202020204" pitchFamily="34" charset="0"/>
                </a:rPr>
                <a:t>）</a:t>
              </a:r>
              <a:endParaRPr lang="en-US" altLang="zh-CN" sz="24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rot="0">
            <a:off x="6028055" y="2701290"/>
            <a:ext cx="1329055" cy="946785"/>
            <a:chOff x="5691188" y="3140076"/>
            <a:chExt cx="809625" cy="573087"/>
          </a:xfrm>
        </p:grpSpPr>
        <p:sp>
          <p:nvSpPr>
            <p:cNvPr id="5" name="Freeform 5"/>
            <p:cNvSpPr/>
            <p:nvPr/>
          </p:nvSpPr>
          <p:spPr bwMode="auto">
            <a:xfrm>
              <a:off x="5762625" y="3186113"/>
              <a:ext cx="388938" cy="298450"/>
            </a:xfrm>
            <a:custGeom>
              <a:avLst/>
              <a:gdLst>
                <a:gd name="T0" fmla="*/ 0 w 245"/>
                <a:gd name="T1" fmla="*/ 152 h 188"/>
                <a:gd name="T2" fmla="*/ 0 w 245"/>
                <a:gd name="T3" fmla="*/ 188 h 188"/>
                <a:gd name="T4" fmla="*/ 245 w 245"/>
                <a:gd name="T5" fmla="*/ 39 h 188"/>
                <a:gd name="T6" fmla="*/ 245 w 245"/>
                <a:gd name="T7" fmla="*/ 0 h 188"/>
                <a:gd name="T8" fmla="*/ 0 w 245"/>
                <a:gd name="T9" fmla="*/ 15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88">
                  <a:moveTo>
                    <a:pt x="0" y="152"/>
                  </a:moveTo>
                  <a:lnTo>
                    <a:pt x="0" y="188"/>
                  </a:lnTo>
                  <a:lnTo>
                    <a:pt x="245" y="39"/>
                  </a:lnTo>
                  <a:lnTo>
                    <a:pt x="245" y="0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5699125" y="3201988"/>
              <a:ext cx="452438" cy="282575"/>
            </a:xfrm>
            <a:custGeom>
              <a:avLst/>
              <a:gdLst>
                <a:gd name="T0" fmla="*/ 107 w 119"/>
                <a:gd name="T1" fmla="*/ 4 h 74"/>
                <a:gd name="T2" fmla="*/ 83 w 119"/>
                <a:gd name="T3" fmla="*/ 4 h 74"/>
                <a:gd name="T4" fmla="*/ 13 w 119"/>
                <a:gd name="T5" fmla="*/ 46 h 74"/>
                <a:gd name="T6" fmla="*/ 13 w 119"/>
                <a:gd name="T7" fmla="*/ 44 h 74"/>
                <a:gd name="T8" fmla="*/ 0 w 119"/>
                <a:gd name="T9" fmla="*/ 44 h 74"/>
                <a:gd name="T10" fmla="*/ 0 w 119"/>
                <a:gd name="T11" fmla="*/ 60 h 74"/>
                <a:gd name="T12" fmla="*/ 0 w 119"/>
                <a:gd name="T13" fmla="*/ 60 h 74"/>
                <a:gd name="T14" fmla="*/ 4 w 119"/>
                <a:gd name="T15" fmla="*/ 66 h 74"/>
                <a:gd name="T16" fmla="*/ 17 w 119"/>
                <a:gd name="T17" fmla="*/ 74 h 74"/>
                <a:gd name="T18" fmla="*/ 119 w 119"/>
                <a:gd name="T19" fmla="*/ 12 h 74"/>
                <a:gd name="T20" fmla="*/ 107 w 119"/>
                <a:gd name="T21" fmla="*/ 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4">
                  <a:moveTo>
                    <a:pt x="107" y="4"/>
                  </a:moveTo>
                  <a:cubicBezTo>
                    <a:pt x="100" y="0"/>
                    <a:pt x="90" y="0"/>
                    <a:pt x="83" y="4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5"/>
                    <a:pt x="4" y="66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19" y="12"/>
                    <a:pt x="119" y="12"/>
                    <a:pt x="119" y="12"/>
                  </a:cubicBezTo>
                  <a:lnTo>
                    <a:pt x="107" y="4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5762625" y="3213101"/>
              <a:ext cx="669925" cy="423863"/>
            </a:xfrm>
            <a:custGeom>
              <a:avLst/>
              <a:gdLst>
                <a:gd name="T0" fmla="*/ 245 w 422"/>
                <a:gd name="T1" fmla="*/ 0 h 267"/>
                <a:gd name="T2" fmla="*/ 17 w 422"/>
                <a:gd name="T3" fmla="*/ 140 h 267"/>
                <a:gd name="T4" fmla="*/ 0 w 422"/>
                <a:gd name="T5" fmla="*/ 140 h 267"/>
                <a:gd name="T6" fmla="*/ 0 w 422"/>
                <a:gd name="T7" fmla="*/ 152 h 267"/>
                <a:gd name="T8" fmla="*/ 175 w 422"/>
                <a:gd name="T9" fmla="*/ 267 h 267"/>
                <a:gd name="T10" fmla="*/ 422 w 422"/>
                <a:gd name="T11" fmla="*/ 116 h 267"/>
                <a:gd name="T12" fmla="*/ 245 w 422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267">
                  <a:moveTo>
                    <a:pt x="245" y="0"/>
                  </a:moveTo>
                  <a:lnTo>
                    <a:pt x="17" y="140"/>
                  </a:lnTo>
                  <a:lnTo>
                    <a:pt x="0" y="140"/>
                  </a:lnTo>
                  <a:lnTo>
                    <a:pt x="0" y="152"/>
                  </a:lnTo>
                  <a:lnTo>
                    <a:pt x="175" y="267"/>
                  </a:lnTo>
                  <a:lnTo>
                    <a:pt x="422" y="116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5762625" y="3197226"/>
              <a:ext cx="669925" cy="420688"/>
            </a:xfrm>
            <a:custGeom>
              <a:avLst/>
              <a:gdLst>
                <a:gd name="T0" fmla="*/ 422 w 422"/>
                <a:gd name="T1" fmla="*/ 116 h 265"/>
                <a:gd name="T2" fmla="*/ 245 w 422"/>
                <a:gd name="T3" fmla="*/ 0 h 265"/>
                <a:gd name="T4" fmla="*/ 0 w 422"/>
                <a:gd name="T5" fmla="*/ 150 h 265"/>
                <a:gd name="T6" fmla="*/ 175 w 422"/>
                <a:gd name="T7" fmla="*/ 265 h 265"/>
                <a:gd name="T8" fmla="*/ 422 w 422"/>
                <a:gd name="T9" fmla="*/ 116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265">
                  <a:moveTo>
                    <a:pt x="422" y="116"/>
                  </a:moveTo>
                  <a:lnTo>
                    <a:pt x="245" y="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2" y="116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762625" y="3197226"/>
              <a:ext cx="669925" cy="420688"/>
            </a:xfrm>
            <a:custGeom>
              <a:avLst/>
              <a:gdLst>
                <a:gd name="T0" fmla="*/ 422 w 422"/>
                <a:gd name="T1" fmla="*/ 116 h 265"/>
                <a:gd name="T2" fmla="*/ 245 w 422"/>
                <a:gd name="T3" fmla="*/ 0 h 265"/>
                <a:gd name="T4" fmla="*/ 0 w 422"/>
                <a:gd name="T5" fmla="*/ 150 h 265"/>
                <a:gd name="T6" fmla="*/ 175 w 422"/>
                <a:gd name="T7" fmla="*/ 265 h 265"/>
                <a:gd name="T8" fmla="*/ 422 w 422"/>
                <a:gd name="T9" fmla="*/ 116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265">
                  <a:moveTo>
                    <a:pt x="422" y="116"/>
                  </a:moveTo>
                  <a:lnTo>
                    <a:pt x="245" y="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2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6040438" y="3411538"/>
              <a:ext cx="452438" cy="301625"/>
            </a:xfrm>
            <a:custGeom>
              <a:avLst/>
              <a:gdLst>
                <a:gd name="T0" fmla="*/ 119 w 119"/>
                <a:gd name="T1" fmla="*/ 20 h 79"/>
                <a:gd name="T2" fmla="*/ 119 w 119"/>
                <a:gd name="T3" fmla="*/ 20 h 79"/>
                <a:gd name="T4" fmla="*/ 119 w 119"/>
                <a:gd name="T5" fmla="*/ 4 h 79"/>
                <a:gd name="T6" fmla="*/ 102 w 119"/>
                <a:gd name="T7" fmla="*/ 0 h 79"/>
                <a:gd name="T8" fmla="*/ 0 w 119"/>
                <a:gd name="T9" fmla="*/ 52 h 79"/>
                <a:gd name="T10" fmla="*/ 0 w 119"/>
                <a:gd name="T11" fmla="*/ 67 h 79"/>
                <a:gd name="T12" fmla="*/ 12 w 119"/>
                <a:gd name="T13" fmla="*/ 75 h 79"/>
                <a:gd name="T14" fmla="*/ 36 w 119"/>
                <a:gd name="T15" fmla="*/ 75 h 79"/>
                <a:gd name="T16" fmla="*/ 114 w 119"/>
                <a:gd name="T17" fmla="*/ 28 h 79"/>
                <a:gd name="T18" fmla="*/ 119 w 119"/>
                <a:gd name="T19" fmla="*/ 20 h 79"/>
                <a:gd name="T20" fmla="*/ 119 w 119"/>
                <a:gd name="T21" fmla="*/ 2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9">
                  <a:moveTo>
                    <a:pt x="119" y="20"/>
                  </a:moveTo>
                  <a:cubicBezTo>
                    <a:pt x="119" y="20"/>
                    <a:pt x="119" y="20"/>
                    <a:pt x="119" y="20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9" y="79"/>
                    <a:pt x="29" y="79"/>
                    <a:pt x="36" y="75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8" y="26"/>
                    <a:pt x="119" y="23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691188" y="3140076"/>
              <a:ext cx="460375" cy="287338"/>
            </a:xfrm>
            <a:custGeom>
              <a:avLst/>
              <a:gdLst>
                <a:gd name="T0" fmla="*/ 121 w 121"/>
                <a:gd name="T1" fmla="*/ 12 h 75"/>
                <a:gd name="T2" fmla="*/ 109 w 121"/>
                <a:gd name="T3" fmla="*/ 4 h 75"/>
                <a:gd name="T4" fmla="*/ 85 w 121"/>
                <a:gd name="T5" fmla="*/ 4 h 75"/>
                <a:gd name="T6" fmla="*/ 7 w 121"/>
                <a:gd name="T7" fmla="*/ 52 h 75"/>
                <a:gd name="T8" fmla="*/ 6 w 121"/>
                <a:gd name="T9" fmla="*/ 67 h 75"/>
                <a:gd name="T10" fmla="*/ 19 w 121"/>
                <a:gd name="T11" fmla="*/ 75 h 75"/>
                <a:gd name="T12" fmla="*/ 121 w 121"/>
                <a:gd name="T13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5">
                  <a:moveTo>
                    <a:pt x="121" y="12"/>
                  </a:moveTo>
                  <a:cubicBezTo>
                    <a:pt x="109" y="4"/>
                    <a:pt x="109" y="4"/>
                    <a:pt x="109" y="4"/>
                  </a:cubicBezTo>
                  <a:cubicBezTo>
                    <a:pt x="102" y="0"/>
                    <a:pt x="92" y="0"/>
                    <a:pt x="85" y="4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0" y="56"/>
                    <a:pt x="0" y="63"/>
                    <a:pt x="6" y="67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21" y="12"/>
                    <a:pt x="121" y="12"/>
                    <a:pt x="121" y="12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6040438" y="3370263"/>
              <a:ext cx="460375" cy="285750"/>
            </a:xfrm>
            <a:custGeom>
              <a:avLst/>
              <a:gdLst>
                <a:gd name="T0" fmla="*/ 115 w 121"/>
                <a:gd name="T1" fmla="*/ 8 h 75"/>
                <a:gd name="T2" fmla="*/ 103 w 121"/>
                <a:gd name="T3" fmla="*/ 0 h 75"/>
                <a:gd name="T4" fmla="*/ 0 w 121"/>
                <a:gd name="T5" fmla="*/ 63 h 75"/>
                <a:gd name="T6" fmla="*/ 12 w 121"/>
                <a:gd name="T7" fmla="*/ 70 h 75"/>
                <a:gd name="T8" fmla="*/ 36 w 121"/>
                <a:gd name="T9" fmla="*/ 71 h 75"/>
                <a:gd name="T10" fmla="*/ 114 w 121"/>
                <a:gd name="T11" fmla="*/ 23 h 75"/>
                <a:gd name="T12" fmla="*/ 115 w 121"/>
                <a:gd name="T13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5">
                  <a:moveTo>
                    <a:pt x="115" y="8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9" y="75"/>
                    <a:pt x="29" y="75"/>
                    <a:pt x="36" y="71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21" y="19"/>
                    <a:pt x="121" y="12"/>
                    <a:pt x="115" y="8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6189663" y="3514726"/>
              <a:ext cx="82550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9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9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6288088" y="3454401"/>
              <a:ext cx="84138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9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9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6284913" y="343058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3 h 15"/>
                <a:gd name="T6" fmla="*/ 20 w 24"/>
                <a:gd name="T7" fmla="*/ 13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8" y="15"/>
                    <a:pt x="15" y="15"/>
                    <a:pt x="20" y="13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6184900" y="3492501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20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20" y="12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6307138" y="3446463"/>
              <a:ext cx="49213" cy="30163"/>
            </a:xfrm>
            <a:custGeom>
              <a:avLst/>
              <a:gdLst>
                <a:gd name="T0" fmla="*/ 10 w 13"/>
                <a:gd name="T1" fmla="*/ 1 h 8"/>
                <a:gd name="T2" fmla="*/ 2 w 13"/>
                <a:gd name="T3" fmla="*/ 1 h 8"/>
                <a:gd name="T4" fmla="*/ 2 w 13"/>
                <a:gd name="T5" fmla="*/ 6 h 8"/>
                <a:gd name="T6" fmla="*/ 10 w 13"/>
                <a:gd name="T7" fmla="*/ 6 h 8"/>
                <a:gd name="T8" fmla="*/ 10 w 13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3" y="3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6208713" y="3506788"/>
              <a:ext cx="44450" cy="31750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5819775" y="3281363"/>
              <a:ext cx="84138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8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8" y="12"/>
                  </a:cubicBezTo>
                  <a:cubicBezTo>
                    <a:pt x="20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919788" y="3221038"/>
              <a:ext cx="82550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8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8" y="12"/>
                  </a:cubicBezTo>
                  <a:cubicBezTo>
                    <a:pt x="20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5915025" y="3197226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4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4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816600" y="325913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4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4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5938838" y="3213101"/>
              <a:ext cx="44450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7" y="8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5838825" y="3273426"/>
              <a:ext cx="46038" cy="26988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7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6105525" y="3235326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6070600" y="3254376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6040438" y="3273426"/>
              <a:ext cx="34925" cy="20638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6010275" y="32940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5980113" y="33131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5949950" y="333216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5919788" y="335121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5884863" y="33702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5854700" y="338931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6337300" y="338931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6307138" y="34083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6276975" y="34274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6246813" y="344646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6215063" y="34655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6181725" y="34845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6151563" y="35036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6121400" y="3522663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4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6089650" y="35417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6059488" y="356076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6029325" y="354171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5999163" y="35226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6"/>
            <p:cNvSpPr/>
            <p:nvPr/>
          </p:nvSpPr>
          <p:spPr bwMode="auto">
            <a:xfrm>
              <a:off x="5972175" y="35036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5942013" y="34845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5911850" y="346551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9"/>
            <p:cNvSpPr/>
            <p:nvPr/>
          </p:nvSpPr>
          <p:spPr bwMode="auto">
            <a:xfrm>
              <a:off x="5884863" y="344646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50"/>
            <p:cNvSpPr/>
            <p:nvPr/>
          </p:nvSpPr>
          <p:spPr bwMode="auto">
            <a:xfrm>
              <a:off x="5854700" y="342741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5824538" y="340836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6105525" y="3232151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6070600" y="32512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6040438" y="327025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6010275" y="32893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980113" y="3308351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5949950" y="3327401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5919788" y="3346451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5884863" y="33655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854700" y="3384551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37300" y="338455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6307138" y="34036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6276975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6246813" y="34417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6215063" y="34623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5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5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6181725" y="3481388"/>
              <a:ext cx="38100" cy="19050"/>
            </a:xfrm>
            <a:custGeom>
              <a:avLst/>
              <a:gdLst>
                <a:gd name="T0" fmla="*/ 8 w 10"/>
                <a:gd name="T1" fmla="*/ 1 h 5"/>
                <a:gd name="T2" fmla="*/ 2 w 10"/>
                <a:gd name="T3" fmla="*/ 1 h 5"/>
                <a:gd name="T4" fmla="*/ 2 w 10"/>
                <a:gd name="T5" fmla="*/ 4 h 5"/>
                <a:gd name="T6" fmla="*/ 8 w 10"/>
                <a:gd name="T7" fmla="*/ 4 h 5"/>
                <a:gd name="T8" fmla="*/ 8 w 10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6151563" y="350043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6121400" y="351948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6089650" y="35385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6059488" y="355758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6029325" y="35385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5999163" y="35194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5972175" y="35004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5942013" y="34813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5911850" y="346233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5884863" y="3441701"/>
              <a:ext cx="34925" cy="20638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5854700" y="3419476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3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5824538" y="3400426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6113463" y="3392488"/>
              <a:ext cx="14288" cy="7938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0 h 5"/>
                <a:gd name="T4" fmla="*/ 0 w 9"/>
                <a:gd name="T5" fmla="*/ 3 h 5"/>
                <a:gd name="T6" fmla="*/ 5 w 9"/>
                <a:gd name="T7" fmla="*/ 5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5" y="5"/>
                  </a:lnTo>
                  <a:lnTo>
                    <a:pt x="9" y="3"/>
                  </a:lnTo>
                  <a:close/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6113463" y="3392488"/>
              <a:ext cx="14288" cy="7938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0 h 5"/>
                <a:gd name="T4" fmla="*/ 0 w 9"/>
                <a:gd name="T5" fmla="*/ 3 h 5"/>
                <a:gd name="T6" fmla="*/ 5 w 9"/>
                <a:gd name="T7" fmla="*/ 5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5" y="5"/>
                  </a:lnTo>
                  <a:lnTo>
                    <a:pt x="9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6097588" y="3381376"/>
              <a:ext cx="15875" cy="7938"/>
            </a:xfrm>
            <a:custGeom>
              <a:avLst/>
              <a:gdLst>
                <a:gd name="T0" fmla="*/ 10 w 10"/>
                <a:gd name="T1" fmla="*/ 2 h 5"/>
                <a:gd name="T2" fmla="*/ 5 w 10"/>
                <a:gd name="T3" fmla="*/ 0 h 5"/>
                <a:gd name="T4" fmla="*/ 0 w 10"/>
                <a:gd name="T5" fmla="*/ 2 h 5"/>
                <a:gd name="T6" fmla="*/ 5 w 10"/>
                <a:gd name="T7" fmla="*/ 5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6097588" y="3381376"/>
              <a:ext cx="15875" cy="7938"/>
            </a:xfrm>
            <a:custGeom>
              <a:avLst/>
              <a:gdLst>
                <a:gd name="T0" fmla="*/ 10 w 10"/>
                <a:gd name="T1" fmla="*/ 2 h 5"/>
                <a:gd name="T2" fmla="*/ 5 w 10"/>
                <a:gd name="T3" fmla="*/ 0 h 5"/>
                <a:gd name="T4" fmla="*/ 0 w 10"/>
                <a:gd name="T5" fmla="*/ 2 h 5"/>
                <a:gd name="T6" fmla="*/ 5 w 10"/>
                <a:gd name="T7" fmla="*/ 5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1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6048375" y="3362326"/>
              <a:ext cx="111125" cy="68263"/>
            </a:xfrm>
            <a:custGeom>
              <a:avLst/>
              <a:gdLst>
                <a:gd name="T0" fmla="*/ 7 w 29"/>
                <a:gd name="T1" fmla="*/ 12 h 18"/>
                <a:gd name="T2" fmla="*/ 7 w 29"/>
                <a:gd name="T3" fmla="*/ 11 h 18"/>
                <a:gd name="T4" fmla="*/ 8 w 29"/>
                <a:gd name="T5" fmla="*/ 11 h 18"/>
                <a:gd name="T6" fmla="*/ 9 w 29"/>
                <a:gd name="T7" fmla="*/ 11 h 18"/>
                <a:gd name="T8" fmla="*/ 9 w 29"/>
                <a:gd name="T9" fmla="*/ 11 h 18"/>
                <a:gd name="T10" fmla="*/ 11 w 29"/>
                <a:gd name="T11" fmla="*/ 12 h 18"/>
                <a:gd name="T12" fmla="*/ 12 w 29"/>
                <a:gd name="T13" fmla="*/ 12 h 18"/>
                <a:gd name="T14" fmla="*/ 12 w 29"/>
                <a:gd name="T15" fmla="*/ 13 h 18"/>
                <a:gd name="T16" fmla="*/ 10 w 29"/>
                <a:gd name="T17" fmla="*/ 14 h 18"/>
                <a:gd name="T18" fmla="*/ 10 w 29"/>
                <a:gd name="T19" fmla="*/ 14 h 18"/>
                <a:gd name="T20" fmla="*/ 10 w 29"/>
                <a:gd name="T21" fmla="*/ 13 h 18"/>
                <a:gd name="T22" fmla="*/ 9 w 29"/>
                <a:gd name="T23" fmla="*/ 14 h 18"/>
                <a:gd name="T24" fmla="*/ 9 w 29"/>
                <a:gd name="T25" fmla="*/ 14 h 18"/>
                <a:gd name="T26" fmla="*/ 9 w 29"/>
                <a:gd name="T27" fmla="*/ 13 h 18"/>
                <a:gd name="T28" fmla="*/ 8 w 29"/>
                <a:gd name="T29" fmla="*/ 14 h 18"/>
                <a:gd name="T30" fmla="*/ 8 w 29"/>
                <a:gd name="T31" fmla="*/ 14 h 18"/>
                <a:gd name="T32" fmla="*/ 7 w 29"/>
                <a:gd name="T33" fmla="*/ 13 h 18"/>
                <a:gd name="T34" fmla="*/ 7 w 29"/>
                <a:gd name="T35" fmla="*/ 13 h 18"/>
                <a:gd name="T36" fmla="*/ 7 w 29"/>
                <a:gd name="T37" fmla="*/ 13 h 18"/>
                <a:gd name="T38" fmla="*/ 7 w 29"/>
                <a:gd name="T39" fmla="*/ 12 h 18"/>
                <a:gd name="T40" fmla="*/ 7 w 29"/>
                <a:gd name="T41" fmla="*/ 12 h 18"/>
                <a:gd name="T42" fmla="*/ 7 w 29"/>
                <a:gd name="T43" fmla="*/ 12 h 18"/>
                <a:gd name="T44" fmla="*/ 7 w 29"/>
                <a:gd name="T45" fmla="*/ 12 h 18"/>
                <a:gd name="T46" fmla="*/ 9 w 29"/>
                <a:gd name="T47" fmla="*/ 10 h 18"/>
                <a:gd name="T48" fmla="*/ 9 w 29"/>
                <a:gd name="T49" fmla="*/ 10 h 18"/>
                <a:gd name="T50" fmla="*/ 10 w 29"/>
                <a:gd name="T51" fmla="*/ 10 h 18"/>
                <a:gd name="T52" fmla="*/ 10 w 29"/>
                <a:gd name="T53" fmla="*/ 10 h 18"/>
                <a:gd name="T54" fmla="*/ 11 w 29"/>
                <a:gd name="T55" fmla="*/ 11 h 18"/>
                <a:gd name="T56" fmla="*/ 12 w 29"/>
                <a:gd name="T57" fmla="*/ 10 h 18"/>
                <a:gd name="T58" fmla="*/ 12 w 29"/>
                <a:gd name="T59" fmla="*/ 10 h 18"/>
                <a:gd name="T60" fmla="*/ 12 w 29"/>
                <a:gd name="T61" fmla="*/ 11 h 18"/>
                <a:gd name="T62" fmla="*/ 12 w 29"/>
                <a:gd name="T63" fmla="*/ 11 h 18"/>
                <a:gd name="T64" fmla="*/ 12 w 29"/>
                <a:gd name="T65" fmla="*/ 11 h 18"/>
                <a:gd name="T66" fmla="*/ 13 w 29"/>
                <a:gd name="T67" fmla="*/ 12 h 18"/>
                <a:gd name="T68" fmla="*/ 13 w 29"/>
                <a:gd name="T69" fmla="*/ 12 h 18"/>
                <a:gd name="T70" fmla="*/ 13 w 29"/>
                <a:gd name="T71" fmla="*/ 12 h 18"/>
                <a:gd name="T72" fmla="*/ 12 w 29"/>
                <a:gd name="T73" fmla="*/ 12 h 18"/>
                <a:gd name="T74" fmla="*/ 9 w 29"/>
                <a:gd name="T75" fmla="*/ 10 h 18"/>
                <a:gd name="T76" fmla="*/ 9 w 29"/>
                <a:gd name="T77" fmla="*/ 6 h 18"/>
                <a:gd name="T78" fmla="*/ 15 w 29"/>
                <a:gd name="T79" fmla="*/ 2 h 18"/>
                <a:gd name="T80" fmla="*/ 25 w 29"/>
                <a:gd name="T81" fmla="*/ 9 h 18"/>
                <a:gd name="T82" fmla="*/ 19 w 29"/>
                <a:gd name="T83" fmla="*/ 13 h 18"/>
                <a:gd name="T84" fmla="*/ 9 w 29"/>
                <a:gd name="T85" fmla="*/ 6 h 18"/>
                <a:gd name="T86" fmla="*/ 29 w 29"/>
                <a:gd name="T87" fmla="*/ 8 h 18"/>
                <a:gd name="T88" fmla="*/ 16 w 29"/>
                <a:gd name="T89" fmla="*/ 0 h 18"/>
                <a:gd name="T90" fmla="*/ 14 w 29"/>
                <a:gd name="T91" fmla="*/ 0 h 18"/>
                <a:gd name="T92" fmla="*/ 1 w 29"/>
                <a:gd name="T93" fmla="*/ 8 h 18"/>
                <a:gd name="T94" fmla="*/ 1 w 29"/>
                <a:gd name="T95" fmla="*/ 9 h 18"/>
                <a:gd name="T96" fmla="*/ 2 w 29"/>
                <a:gd name="T97" fmla="*/ 10 h 18"/>
                <a:gd name="T98" fmla="*/ 1 w 29"/>
                <a:gd name="T99" fmla="*/ 11 h 18"/>
                <a:gd name="T100" fmla="*/ 1 w 29"/>
                <a:gd name="T101" fmla="*/ 12 h 18"/>
                <a:gd name="T102" fmla="*/ 10 w 29"/>
                <a:gd name="T103" fmla="*/ 17 h 18"/>
                <a:gd name="T104" fmla="*/ 11 w 29"/>
                <a:gd name="T105" fmla="*/ 17 h 18"/>
                <a:gd name="T106" fmla="*/ 12 w 29"/>
                <a:gd name="T107" fmla="*/ 17 h 18"/>
                <a:gd name="T108" fmla="*/ 14 w 29"/>
                <a:gd name="T109" fmla="*/ 17 h 18"/>
                <a:gd name="T110" fmla="*/ 15 w 29"/>
                <a:gd name="T111" fmla="*/ 17 h 18"/>
                <a:gd name="T112" fmla="*/ 28 w 29"/>
                <a:gd name="T113" fmla="*/ 9 h 18"/>
                <a:gd name="T114" fmla="*/ 29 w 29"/>
                <a:gd name="T11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" h="18">
                  <a:moveTo>
                    <a:pt x="7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1" y="12"/>
                    <a:pt x="11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1" y="13"/>
                    <a:pt x="11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" y="11"/>
                    <a:pt x="10" y="11"/>
                    <a:pt x="9" y="10"/>
                  </a:cubicBezTo>
                  <a:moveTo>
                    <a:pt x="9" y="6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9" y="6"/>
                    <a:pt x="9" y="6"/>
                    <a:pt x="9" y="6"/>
                  </a:cubicBezTo>
                  <a:moveTo>
                    <a:pt x="29" y="8"/>
                  </a:moveTo>
                  <a:cubicBezTo>
                    <a:pt x="24" y="6"/>
                    <a:pt x="20" y="3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0" y="3"/>
                    <a:pt x="6" y="6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2" y="10"/>
                    <a:pt x="2" y="10"/>
                  </a:cubicBezTo>
                  <a:cubicBezTo>
                    <a:pt x="2" y="10"/>
                    <a:pt x="1" y="11"/>
                    <a:pt x="1" y="11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4" y="14"/>
                    <a:pt x="7" y="16"/>
                    <a:pt x="10" y="17"/>
                  </a:cubicBezTo>
                  <a:cubicBezTo>
                    <a:pt x="10" y="18"/>
                    <a:pt x="10" y="18"/>
                    <a:pt x="11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3" y="17"/>
                    <a:pt x="13" y="17"/>
                    <a:pt x="14" y="17"/>
                  </a:cubicBezTo>
                  <a:cubicBezTo>
                    <a:pt x="14" y="18"/>
                    <a:pt x="15" y="18"/>
                    <a:pt x="15" y="17"/>
                  </a:cubicBezTo>
                  <a:cubicBezTo>
                    <a:pt x="20" y="15"/>
                    <a:pt x="24" y="12"/>
                    <a:pt x="28" y="9"/>
                  </a:cubicBezTo>
                  <a:cubicBezTo>
                    <a:pt x="29" y="9"/>
                    <a:pt x="29" y="9"/>
                    <a:pt x="29" y="8"/>
                  </a:cubicBezTo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4"/>
            <p:cNvSpPr>
              <a:spLocks noEditPoints="1"/>
            </p:cNvSpPr>
            <p:nvPr/>
          </p:nvSpPr>
          <p:spPr bwMode="auto">
            <a:xfrm>
              <a:off x="6018213" y="3411538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7 w 10"/>
                <a:gd name="T3" fmla="*/ 5 h 5"/>
                <a:gd name="T4" fmla="*/ 7 w 10"/>
                <a:gd name="T5" fmla="*/ 5 h 5"/>
                <a:gd name="T6" fmla="*/ 5 w 10"/>
                <a:gd name="T7" fmla="*/ 5 h 5"/>
                <a:gd name="T8" fmla="*/ 2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5 w 10"/>
                <a:gd name="T17" fmla="*/ 5 h 5"/>
                <a:gd name="T18" fmla="*/ 5 w 10"/>
                <a:gd name="T19" fmla="*/ 5 h 5"/>
                <a:gd name="T20" fmla="*/ 7 w 10"/>
                <a:gd name="T21" fmla="*/ 5 h 5"/>
                <a:gd name="T22" fmla="*/ 7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10 w 10"/>
                <a:gd name="T29" fmla="*/ 3 h 5"/>
                <a:gd name="T30" fmla="*/ 10 w 10"/>
                <a:gd name="T31" fmla="*/ 3 h 5"/>
                <a:gd name="T32" fmla="*/ 10 w 10"/>
                <a:gd name="T33" fmla="*/ 3 h 5"/>
                <a:gd name="T34" fmla="*/ 10 w 10"/>
                <a:gd name="T35" fmla="*/ 3 h 5"/>
                <a:gd name="T36" fmla="*/ 10 w 10"/>
                <a:gd name="T37" fmla="*/ 5 h 5"/>
                <a:gd name="T38" fmla="*/ 10 w 10"/>
                <a:gd name="T39" fmla="*/ 5 h 5"/>
                <a:gd name="T40" fmla="*/ 10 w 10"/>
                <a:gd name="T41" fmla="*/ 3 h 5"/>
                <a:gd name="T42" fmla="*/ 10 w 10"/>
                <a:gd name="T43" fmla="*/ 3 h 5"/>
                <a:gd name="T44" fmla="*/ 10 w 10"/>
                <a:gd name="T45" fmla="*/ 3 h 5"/>
                <a:gd name="T46" fmla="*/ 7 w 10"/>
                <a:gd name="T47" fmla="*/ 0 h 5"/>
                <a:gd name="T48" fmla="*/ 7 w 10"/>
                <a:gd name="T49" fmla="*/ 0 h 5"/>
                <a:gd name="T50" fmla="*/ 7 w 10"/>
                <a:gd name="T51" fmla="*/ 0 h 5"/>
                <a:gd name="T52" fmla="*/ 5 w 10"/>
                <a:gd name="T53" fmla="*/ 0 h 5"/>
                <a:gd name="T54" fmla="*/ 5 w 10"/>
                <a:gd name="T55" fmla="*/ 0 h 5"/>
                <a:gd name="T56" fmla="*/ 0 w 10"/>
                <a:gd name="T57" fmla="*/ 3 h 5"/>
                <a:gd name="T58" fmla="*/ 0 w 10"/>
                <a:gd name="T59" fmla="*/ 3 h 5"/>
                <a:gd name="T60" fmla="*/ 2 w 10"/>
                <a:gd name="T61" fmla="*/ 3 h 5"/>
                <a:gd name="T62" fmla="*/ 7 w 10"/>
                <a:gd name="T63" fmla="*/ 0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7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close/>
                  <a:moveTo>
                    <a:pt x="10" y="3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close/>
                  <a:moveTo>
                    <a:pt x="10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5"/>
            <p:cNvSpPr>
              <a:spLocks noEditPoints="1"/>
            </p:cNvSpPr>
            <p:nvPr/>
          </p:nvSpPr>
          <p:spPr bwMode="auto">
            <a:xfrm>
              <a:off x="6018213" y="3411538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7 w 10"/>
                <a:gd name="T3" fmla="*/ 5 h 5"/>
                <a:gd name="T4" fmla="*/ 7 w 10"/>
                <a:gd name="T5" fmla="*/ 5 h 5"/>
                <a:gd name="T6" fmla="*/ 5 w 10"/>
                <a:gd name="T7" fmla="*/ 5 h 5"/>
                <a:gd name="T8" fmla="*/ 2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5 w 10"/>
                <a:gd name="T17" fmla="*/ 5 h 5"/>
                <a:gd name="T18" fmla="*/ 5 w 10"/>
                <a:gd name="T19" fmla="*/ 5 h 5"/>
                <a:gd name="T20" fmla="*/ 7 w 10"/>
                <a:gd name="T21" fmla="*/ 5 h 5"/>
                <a:gd name="T22" fmla="*/ 7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10 w 10"/>
                <a:gd name="T29" fmla="*/ 3 h 5"/>
                <a:gd name="T30" fmla="*/ 10 w 10"/>
                <a:gd name="T31" fmla="*/ 3 h 5"/>
                <a:gd name="T32" fmla="*/ 10 w 10"/>
                <a:gd name="T33" fmla="*/ 3 h 5"/>
                <a:gd name="T34" fmla="*/ 10 w 10"/>
                <a:gd name="T35" fmla="*/ 3 h 5"/>
                <a:gd name="T36" fmla="*/ 10 w 10"/>
                <a:gd name="T37" fmla="*/ 5 h 5"/>
                <a:gd name="T38" fmla="*/ 10 w 10"/>
                <a:gd name="T39" fmla="*/ 5 h 5"/>
                <a:gd name="T40" fmla="*/ 10 w 10"/>
                <a:gd name="T41" fmla="*/ 3 h 5"/>
                <a:gd name="T42" fmla="*/ 10 w 10"/>
                <a:gd name="T43" fmla="*/ 3 h 5"/>
                <a:gd name="T44" fmla="*/ 10 w 10"/>
                <a:gd name="T45" fmla="*/ 3 h 5"/>
                <a:gd name="T46" fmla="*/ 7 w 10"/>
                <a:gd name="T47" fmla="*/ 0 h 5"/>
                <a:gd name="T48" fmla="*/ 7 w 10"/>
                <a:gd name="T49" fmla="*/ 0 h 5"/>
                <a:gd name="T50" fmla="*/ 7 w 10"/>
                <a:gd name="T51" fmla="*/ 0 h 5"/>
                <a:gd name="T52" fmla="*/ 5 w 10"/>
                <a:gd name="T53" fmla="*/ 0 h 5"/>
                <a:gd name="T54" fmla="*/ 5 w 10"/>
                <a:gd name="T55" fmla="*/ 0 h 5"/>
                <a:gd name="T56" fmla="*/ 0 w 10"/>
                <a:gd name="T57" fmla="*/ 3 h 5"/>
                <a:gd name="T58" fmla="*/ 0 w 10"/>
                <a:gd name="T59" fmla="*/ 3 h 5"/>
                <a:gd name="T60" fmla="*/ 2 w 10"/>
                <a:gd name="T61" fmla="*/ 3 h 5"/>
                <a:gd name="T62" fmla="*/ 7 w 10"/>
                <a:gd name="T63" fmla="*/ 0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7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moveTo>
                    <a:pt x="10" y="3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moveTo>
                    <a:pt x="10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6029325" y="3419476"/>
              <a:ext cx="11113" cy="7938"/>
            </a:xfrm>
            <a:custGeom>
              <a:avLst/>
              <a:gdLst>
                <a:gd name="T0" fmla="*/ 7 w 7"/>
                <a:gd name="T1" fmla="*/ 2 h 5"/>
                <a:gd name="T2" fmla="*/ 7 w 7"/>
                <a:gd name="T3" fmla="*/ 2 h 5"/>
                <a:gd name="T4" fmla="*/ 5 w 7"/>
                <a:gd name="T5" fmla="*/ 5 h 5"/>
                <a:gd name="T6" fmla="*/ 3 w 7"/>
                <a:gd name="T7" fmla="*/ 2 h 5"/>
                <a:gd name="T8" fmla="*/ 0 w 7"/>
                <a:gd name="T9" fmla="*/ 2 h 5"/>
                <a:gd name="T10" fmla="*/ 0 w 7"/>
                <a:gd name="T11" fmla="*/ 5 h 5"/>
                <a:gd name="T12" fmla="*/ 3 w 7"/>
                <a:gd name="T13" fmla="*/ 5 h 5"/>
                <a:gd name="T14" fmla="*/ 3 w 7"/>
                <a:gd name="T15" fmla="*/ 5 h 5"/>
                <a:gd name="T16" fmla="*/ 5 w 7"/>
                <a:gd name="T17" fmla="*/ 5 h 5"/>
                <a:gd name="T18" fmla="*/ 5 w 7"/>
                <a:gd name="T19" fmla="*/ 5 h 5"/>
                <a:gd name="T20" fmla="*/ 5 w 7"/>
                <a:gd name="T21" fmla="*/ 5 h 5"/>
                <a:gd name="T22" fmla="*/ 7 w 7"/>
                <a:gd name="T23" fmla="*/ 5 h 5"/>
                <a:gd name="T24" fmla="*/ 7 w 7"/>
                <a:gd name="T25" fmla="*/ 2 h 5"/>
                <a:gd name="T26" fmla="*/ 7 w 7"/>
                <a:gd name="T27" fmla="*/ 2 h 5"/>
                <a:gd name="T28" fmla="*/ 5 w 7"/>
                <a:gd name="T29" fmla="*/ 0 h 5"/>
                <a:gd name="T30" fmla="*/ 5 w 7"/>
                <a:gd name="T31" fmla="*/ 0 h 5"/>
                <a:gd name="T32" fmla="*/ 5 w 7"/>
                <a:gd name="T33" fmla="*/ 0 h 5"/>
                <a:gd name="T34" fmla="*/ 3 w 7"/>
                <a:gd name="T35" fmla="*/ 0 h 5"/>
                <a:gd name="T36" fmla="*/ 3 w 7"/>
                <a:gd name="T37" fmla="*/ 0 h 5"/>
                <a:gd name="T38" fmla="*/ 0 w 7"/>
                <a:gd name="T39" fmla="*/ 2 h 5"/>
                <a:gd name="T40" fmla="*/ 0 w 7"/>
                <a:gd name="T41" fmla="*/ 2 h 5"/>
                <a:gd name="T42" fmla="*/ 3 w 7"/>
                <a:gd name="T43" fmla="*/ 2 h 5"/>
                <a:gd name="T44" fmla="*/ 5 w 7"/>
                <a:gd name="T45" fmla="*/ 0 h 5"/>
                <a:gd name="T46" fmla="*/ 7 w 7"/>
                <a:gd name="T47" fmla="*/ 2 h 5"/>
                <a:gd name="T48" fmla="*/ 7 w 7"/>
                <a:gd name="T49" fmla="*/ 2 h 5"/>
                <a:gd name="T50" fmla="*/ 7 w 7"/>
                <a:gd name="T5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lnTo>
                    <a:pt x="7" y="2"/>
                  </a:lnTo>
                  <a:lnTo>
                    <a:pt x="5" y="5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close/>
                  <a:moveTo>
                    <a:pt x="7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7"/>
            <p:cNvSpPr>
              <a:spLocks noEditPoints="1"/>
            </p:cNvSpPr>
            <p:nvPr/>
          </p:nvSpPr>
          <p:spPr bwMode="auto">
            <a:xfrm>
              <a:off x="6029325" y="3419476"/>
              <a:ext cx="11113" cy="7938"/>
            </a:xfrm>
            <a:custGeom>
              <a:avLst/>
              <a:gdLst>
                <a:gd name="T0" fmla="*/ 7 w 7"/>
                <a:gd name="T1" fmla="*/ 2 h 5"/>
                <a:gd name="T2" fmla="*/ 7 w 7"/>
                <a:gd name="T3" fmla="*/ 2 h 5"/>
                <a:gd name="T4" fmla="*/ 5 w 7"/>
                <a:gd name="T5" fmla="*/ 5 h 5"/>
                <a:gd name="T6" fmla="*/ 3 w 7"/>
                <a:gd name="T7" fmla="*/ 2 h 5"/>
                <a:gd name="T8" fmla="*/ 0 w 7"/>
                <a:gd name="T9" fmla="*/ 2 h 5"/>
                <a:gd name="T10" fmla="*/ 0 w 7"/>
                <a:gd name="T11" fmla="*/ 5 h 5"/>
                <a:gd name="T12" fmla="*/ 3 w 7"/>
                <a:gd name="T13" fmla="*/ 5 h 5"/>
                <a:gd name="T14" fmla="*/ 3 w 7"/>
                <a:gd name="T15" fmla="*/ 5 h 5"/>
                <a:gd name="T16" fmla="*/ 5 w 7"/>
                <a:gd name="T17" fmla="*/ 5 h 5"/>
                <a:gd name="T18" fmla="*/ 5 w 7"/>
                <a:gd name="T19" fmla="*/ 5 h 5"/>
                <a:gd name="T20" fmla="*/ 5 w 7"/>
                <a:gd name="T21" fmla="*/ 5 h 5"/>
                <a:gd name="T22" fmla="*/ 7 w 7"/>
                <a:gd name="T23" fmla="*/ 5 h 5"/>
                <a:gd name="T24" fmla="*/ 7 w 7"/>
                <a:gd name="T25" fmla="*/ 2 h 5"/>
                <a:gd name="T26" fmla="*/ 7 w 7"/>
                <a:gd name="T27" fmla="*/ 2 h 5"/>
                <a:gd name="T28" fmla="*/ 5 w 7"/>
                <a:gd name="T29" fmla="*/ 0 h 5"/>
                <a:gd name="T30" fmla="*/ 5 w 7"/>
                <a:gd name="T31" fmla="*/ 0 h 5"/>
                <a:gd name="T32" fmla="*/ 5 w 7"/>
                <a:gd name="T33" fmla="*/ 0 h 5"/>
                <a:gd name="T34" fmla="*/ 3 w 7"/>
                <a:gd name="T35" fmla="*/ 0 h 5"/>
                <a:gd name="T36" fmla="*/ 3 w 7"/>
                <a:gd name="T37" fmla="*/ 0 h 5"/>
                <a:gd name="T38" fmla="*/ 0 w 7"/>
                <a:gd name="T39" fmla="*/ 2 h 5"/>
                <a:gd name="T40" fmla="*/ 0 w 7"/>
                <a:gd name="T41" fmla="*/ 2 h 5"/>
                <a:gd name="T42" fmla="*/ 3 w 7"/>
                <a:gd name="T43" fmla="*/ 2 h 5"/>
                <a:gd name="T44" fmla="*/ 5 w 7"/>
                <a:gd name="T45" fmla="*/ 0 h 5"/>
                <a:gd name="T46" fmla="*/ 7 w 7"/>
                <a:gd name="T47" fmla="*/ 2 h 5"/>
                <a:gd name="T48" fmla="*/ 7 w 7"/>
                <a:gd name="T49" fmla="*/ 2 h 5"/>
                <a:gd name="T50" fmla="*/ 7 w 7"/>
                <a:gd name="T5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lnTo>
                    <a:pt x="7" y="2"/>
                  </a:lnTo>
                  <a:lnTo>
                    <a:pt x="5" y="5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moveTo>
                    <a:pt x="7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6037263" y="3427413"/>
              <a:ext cx="11113" cy="3175"/>
            </a:xfrm>
            <a:custGeom>
              <a:avLst/>
              <a:gdLst>
                <a:gd name="T0" fmla="*/ 7 w 7"/>
                <a:gd name="T1" fmla="*/ 0 h 2"/>
                <a:gd name="T2" fmla="*/ 7 w 7"/>
                <a:gd name="T3" fmla="*/ 0 h 2"/>
                <a:gd name="T4" fmla="*/ 7 w 7"/>
                <a:gd name="T5" fmla="*/ 0 h 2"/>
                <a:gd name="T6" fmla="*/ 5 w 7"/>
                <a:gd name="T7" fmla="*/ 0 h 2"/>
                <a:gd name="T8" fmla="*/ 5 w 7"/>
                <a:gd name="T9" fmla="*/ 0 h 2"/>
                <a:gd name="T10" fmla="*/ 5 w 7"/>
                <a:gd name="T11" fmla="*/ 0 h 2"/>
                <a:gd name="T12" fmla="*/ 0 w 7"/>
                <a:gd name="T13" fmla="*/ 2 h 2"/>
                <a:gd name="T14" fmla="*/ 0 w 7"/>
                <a:gd name="T15" fmla="*/ 2 h 2"/>
                <a:gd name="T16" fmla="*/ 0 w 7"/>
                <a:gd name="T17" fmla="*/ 2 h 2"/>
                <a:gd name="T18" fmla="*/ 2 w 7"/>
                <a:gd name="T19" fmla="*/ 2 h 2"/>
                <a:gd name="T20" fmla="*/ 5 w 7"/>
                <a:gd name="T21" fmla="*/ 0 h 2"/>
                <a:gd name="T22" fmla="*/ 7 w 7"/>
                <a:gd name="T23" fmla="*/ 0 h 2"/>
                <a:gd name="T24" fmla="*/ 7 w 7"/>
                <a:gd name="T25" fmla="*/ 0 h 2"/>
                <a:gd name="T26" fmla="*/ 7 w 7"/>
                <a:gd name="T27" fmla="*/ 0 h 2"/>
                <a:gd name="T28" fmla="*/ 7 w 7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6037263" y="3427413"/>
              <a:ext cx="11113" cy="3175"/>
            </a:xfrm>
            <a:custGeom>
              <a:avLst/>
              <a:gdLst>
                <a:gd name="T0" fmla="*/ 7 w 7"/>
                <a:gd name="T1" fmla="*/ 0 h 2"/>
                <a:gd name="T2" fmla="*/ 7 w 7"/>
                <a:gd name="T3" fmla="*/ 0 h 2"/>
                <a:gd name="T4" fmla="*/ 7 w 7"/>
                <a:gd name="T5" fmla="*/ 0 h 2"/>
                <a:gd name="T6" fmla="*/ 5 w 7"/>
                <a:gd name="T7" fmla="*/ 0 h 2"/>
                <a:gd name="T8" fmla="*/ 5 w 7"/>
                <a:gd name="T9" fmla="*/ 0 h 2"/>
                <a:gd name="T10" fmla="*/ 5 w 7"/>
                <a:gd name="T11" fmla="*/ 0 h 2"/>
                <a:gd name="T12" fmla="*/ 0 w 7"/>
                <a:gd name="T13" fmla="*/ 2 h 2"/>
                <a:gd name="T14" fmla="*/ 0 w 7"/>
                <a:gd name="T15" fmla="*/ 2 h 2"/>
                <a:gd name="T16" fmla="*/ 0 w 7"/>
                <a:gd name="T17" fmla="*/ 2 h 2"/>
                <a:gd name="T18" fmla="*/ 2 w 7"/>
                <a:gd name="T19" fmla="*/ 2 h 2"/>
                <a:gd name="T20" fmla="*/ 5 w 7"/>
                <a:gd name="T21" fmla="*/ 0 h 2"/>
                <a:gd name="T22" fmla="*/ 7 w 7"/>
                <a:gd name="T23" fmla="*/ 0 h 2"/>
                <a:gd name="T24" fmla="*/ 7 w 7"/>
                <a:gd name="T25" fmla="*/ 0 h 2"/>
                <a:gd name="T26" fmla="*/ 7 w 7"/>
                <a:gd name="T27" fmla="*/ 0 h 2"/>
                <a:gd name="T28" fmla="*/ 7 w 7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90"/>
            <p:cNvSpPr>
              <a:spLocks noEditPoints="1"/>
            </p:cNvSpPr>
            <p:nvPr/>
          </p:nvSpPr>
          <p:spPr bwMode="auto">
            <a:xfrm>
              <a:off x="6045200" y="3430588"/>
              <a:ext cx="11113" cy="7938"/>
            </a:xfrm>
            <a:custGeom>
              <a:avLst/>
              <a:gdLst>
                <a:gd name="T0" fmla="*/ 2 w 7"/>
                <a:gd name="T1" fmla="*/ 3 h 5"/>
                <a:gd name="T2" fmla="*/ 0 w 7"/>
                <a:gd name="T3" fmla="*/ 3 h 5"/>
                <a:gd name="T4" fmla="*/ 0 w 7"/>
                <a:gd name="T5" fmla="*/ 3 h 5"/>
                <a:gd name="T6" fmla="*/ 0 w 7"/>
                <a:gd name="T7" fmla="*/ 3 h 5"/>
                <a:gd name="T8" fmla="*/ 2 w 7"/>
                <a:gd name="T9" fmla="*/ 5 h 5"/>
                <a:gd name="T10" fmla="*/ 2 w 7"/>
                <a:gd name="T11" fmla="*/ 5 h 5"/>
                <a:gd name="T12" fmla="*/ 2 w 7"/>
                <a:gd name="T13" fmla="*/ 3 h 5"/>
                <a:gd name="T14" fmla="*/ 2 w 7"/>
                <a:gd name="T15" fmla="*/ 3 h 5"/>
                <a:gd name="T16" fmla="*/ 7 w 7"/>
                <a:gd name="T17" fmla="*/ 0 h 5"/>
                <a:gd name="T18" fmla="*/ 4 w 7"/>
                <a:gd name="T19" fmla="*/ 0 h 5"/>
                <a:gd name="T20" fmla="*/ 4 w 7"/>
                <a:gd name="T21" fmla="*/ 0 h 5"/>
                <a:gd name="T22" fmla="*/ 4 w 7"/>
                <a:gd name="T23" fmla="*/ 0 h 5"/>
                <a:gd name="T24" fmla="*/ 2 w 7"/>
                <a:gd name="T25" fmla="*/ 0 h 5"/>
                <a:gd name="T26" fmla="*/ 2 w 7"/>
                <a:gd name="T27" fmla="*/ 0 h 5"/>
                <a:gd name="T28" fmla="*/ 0 w 7"/>
                <a:gd name="T29" fmla="*/ 0 h 5"/>
                <a:gd name="T30" fmla="*/ 0 w 7"/>
                <a:gd name="T31" fmla="*/ 0 h 5"/>
                <a:gd name="T32" fmla="*/ 0 w 7"/>
                <a:gd name="T33" fmla="*/ 3 h 5"/>
                <a:gd name="T34" fmla="*/ 2 w 7"/>
                <a:gd name="T35" fmla="*/ 0 h 5"/>
                <a:gd name="T36" fmla="*/ 4 w 7"/>
                <a:gd name="T37" fmla="*/ 3 h 5"/>
                <a:gd name="T38" fmla="*/ 7 w 7"/>
                <a:gd name="T39" fmla="*/ 3 h 5"/>
                <a:gd name="T40" fmla="*/ 7 w 7"/>
                <a:gd name="T41" fmla="*/ 3 h 5"/>
                <a:gd name="T42" fmla="*/ 7 w 7"/>
                <a:gd name="T43" fmla="*/ 3 h 5"/>
                <a:gd name="T44" fmla="*/ 7 w 7"/>
                <a:gd name="T45" fmla="*/ 3 h 5"/>
                <a:gd name="T46" fmla="*/ 4 w 7"/>
                <a:gd name="T47" fmla="*/ 3 h 5"/>
                <a:gd name="T48" fmla="*/ 2 w 7"/>
                <a:gd name="T49" fmla="*/ 0 h 5"/>
                <a:gd name="T50" fmla="*/ 4 w 7"/>
                <a:gd name="T51" fmla="*/ 0 h 5"/>
                <a:gd name="T52" fmla="*/ 7 w 7"/>
                <a:gd name="T53" fmla="*/ 3 h 5"/>
                <a:gd name="T54" fmla="*/ 7 w 7"/>
                <a:gd name="T55" fmla="*/ 0 h 5"/>
                <a:gd name="T56" fmla="*/ 7 w 7"/>
                <a:gd name="T5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5">
                  <a:moveTo>
                    <a:pt x="2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close/>
                  <a:moveTo>
                    <a:pt x="7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91"/>
            <p:cNvSpPr>
              <a:spLocks noEditPoints="1"/>
            </p:cNvSpPr>
            <p:nvPr/>
          </p:nvSpPr>
          <p:spPr bwMode="auto">
            <a:xfrm>
              <a:off x="6045200" y="3430588"/>
              <a:ext cx="11113" cy="7938"/>
            </a:xfrm>
            <a:custGeom>
              <a:avLst/>
              <a:gdLst>
                <a:gd name="T0" fmla="*/ 2 w 7"/>
                <a:gd name="T1" fmla="*/ 3 h 5"/>
                <a:gd name="T2" fmla="*/ 0 w 7"/>
                <a:gd name="T3" fmla="*/ 3 h 5"/>
                <a:gd name="T4" fmla="*/ 0 w 7"/>
                <a:gd name="T5" fmla="*/ 3 h 5"/>
                <a:gd name="T6" fmla="*/ 0 w 7"/>
                <a:gd name="T7" fmla="*/ 3 h 5"/>
                <a:gd name="T8" fmla="*/ 2 w 7"/>
                <a:gd name="T9" fmla="*/ 5 h 5"/>
                <a:gd name="T10" fmla="*/ 2 w 7"/>
                <a:gd name="T11" fmla="*/ 5 h 5"/>
                <a:gd name="T12" fmla="*/ 2 w 7"/>
                <a:gd name="T13" fmla="*/ 3 h 5"/>
                <a:gd name="T14" fmla="*/ 2 w 7"/>
                <a:gd name="T15" fmla="*/ 3 h 5"/>
                <a:gd name="T16" fmla="*/ 7 w 7"/>
                <a:gd name="T17" fmla="*/ 0 h 5"/>
                <a:gd name="T18" fmla="*/ 4 w 7"/>
                <a:gd name="T19" fmla="*/ 0 h 5"/>
                <a:gd name="T20" fmla="*/ 4 w 7"/>
                <a:gd name="T21" fmla="*/ 0 h 5"/>
                <a:gd name="T22" fmla="*/ 4 w 7"/>
                <a:gd name="T23" fmla="*/ 0 h 5"/>
                <a:gd name="T24" fmla="*/ 2 w 7"/>
                <a:gd name="T25" fmla="*/ 0 h 5"/>
                <a:gd name="T26" fmla="*/ 2 w 7"/>
                <a:gd name="T27" fmla="*/ 0 h 5"/>
                <a:gd name="T28" fmla="*/ 0 w 7"/>
                <a:gd name="T29" fmla="*/ 0 h 5"/>
                <a:gd name="T30" fmla="*/ 0 w 7"/>
                <a:gd name="T31" fmla="*/ 0 h 5"/>
                <a:gd name="T32" fmla="*/ 0 w 7"/>
                <a:gd name="T33" fmla="*/ 3 h 5"/>
                <a:gd name="T34" fmla="*/ 2 w 7"/>
                <a:gd name="T35" fmla="*/ 0 h 5"/>
                <a:gd name="T36" fmla="*/ 4 w 7"/>
                <a:gd name="T37" fmla="*/ 3 h 5"/>
                <a:gd name="T38" fmla="*/ 7 w 7"/>
                <a:gd name="T39" fmla="*/ 3 h 5"/>
                <a:gd name="T40" fmla="*/ 7 w 7"/>
                <a:gd name="T41" fmla="*/ 3 h 5"/>
                <a:gd name="T42" fmla="*/ 7 w 7"/>
                <a:gd name="T43" fmla="*/ 3 h 5"/>
                <a:gd name="T44" fmla="*/ 7 w 7"/>
                <a:gd name="T45" fmla="*/ 3 h 5"/>
                <a:gd name="T46" fmla="*/ 4 w 7"/>
                <a:gd name="T47" fmla="*/ 3 h 5"/>
                <a:gd name="T48" fmla="*/ 2 w 7"/>
                <a:gd name="T49" fmla="*/ 0 h 5"/>
                <a:gd name="T50" fmla="*/ 4 w 7"/>
                <a:gd name="T51" fmla="*/ 0 h 5"/>
                <a:gd name="T52" fmla="*/ 7 w 7"/>
                <a:gd name="T53" fmla="*/ 3 h 5"/>
                <a:gd name="T54" fmla="*/ 7 w 7"/>
                <a:gd name="T55" fmla="*/ 0 h 5"/>
                <a:gd name="T56" fmla="*/ 7 w 7"/>
                <a:gd name="T5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5">
                  <a:moveTo>
                    <a:pt x="2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moveTo>
                    <a:pt x="7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6056313" y="3435351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5 w 9"/>
                <a:gd name="T3" fmla="*/ 0 h 7"/>
                <a:gd name="T4" fmla="*/ 5 w 9"/>
                <a:gd name="T5" fmla="*/ 0 h 7"/>
                <a:gd name="T6" fmla="*/ 0 w 9"/>
                <a:gd name="T7" fmla="*/ 2 h 7"/>
                <a:gd name="T8" fmla="*/ 0 w 9"/>
                <a:gd name="T9" fmla="*/ 2 h 7"/>
                <a:gd name="T10" fmla="*/ 0 w 9"/>
                <a:gd name="T11" fmla="*/ 2 h 7"/>
                <a:gd name="T12" fmla="*/ 5 w 9"/>
                <a:gd name="T13" fmla="*/ 0 h 7"/>
                <a:gd name="T14" fmla="*/ 5 w 9"/>
                <a:gd name="T15" fmla="*/ 0 h 7"/>
                <a:gd name="T16" fmla="*/ 9 w 9"/>
                <a:gd name="T17" fmla="*/ 2 h 7"/>
                <a:gd name="T18" fmla="*/ 9 w 9"/>
                <a:gd name="T19" fmla="*/ 2 h 7"/>
                <a:gd name="T20" fmla="*/ 9 w 9"/>
                <a:gd name="T21" fmla="*/ 2 h 7"/>
                <a:gd name="T22" fmla="*/ 5 w 9"/>
                <a:gd name="T23" fmla="*/ 4 h 7"/>
                <a:gd name="T24" fmla="*/ 0 w 9"/>
                <a:gd name="T25" fmla="*/ 2 h 7"/>
                <a:gd name="T26" fmla="*/ 0 w 9"/>
                <a:gd name="T27" fmla="*/ 4 h 7"/>
                <a:gd name="T28" fmla="*/ 0 w 9"/>
                <a:gd name="T29" fmla="*/ 4 h 7"/>
                <a:gd name="T30" fmla="*/ 2 w 9"/>
                <a:gd name="T31" fmla="*/ 7 h 7"/>
                <a:gd name="T32" fmla="*/ 2 w 9"/>
                <a:gd name="T33" fmla="*/ 7 h 7"/>
                <a:gd name="T34" fmla="*/ 5 w 9"/>
                <a:gd name="T35" fmla="*/ 4 h 7"/>
                <a:gd name="T36" fmla="*/ 5 w 9"/>
                <a:gd name="T37" fmla="*/ 7 h 7"/>
                <a:gd name="T38" fmla="*/ 5 w 9"/>
                <a:gd name="T39" fmla="*/ 7 h 7"/>
                <a:gd name="T40" fmla="*/ 9 w 9"/>
                <a:gd name="T41" fmla="*/ 2 h 7"/>
                <a:gd name="T42" fmla="*/ 9 w 9"/>
                <a:gd name="T4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0"/>
                  </a:lnTo>
                  <a:close/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4"/>
                  </a:lnTo>
                  <a:lnTo>
                    <a:pt x="5" y="7"/>
                  </a:lnTo>
                  <a:lnTo>
                    <a:pt x="5" y="7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3"/>
            <p:cNvSpPr>
              <a:spLocks noEditPoints="1"/>
            </p:cNvSpPr>
            <p:nvPr/>
          </p:nvSpPr>
          <p:spPr bwMode="auto">
            <a:xfrm>
              <a:off x="6056313" y="3435351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5 w 9"/>
                <a:gd name="T3" fmla="*/ 0 h 7"/>
                <a:gd name="T4" fmla="*/ 5 w 9"/>
                <a:gd name="T5" fmla="*/ 0 h 7"/>
                <a:gd name="T6" fmla="*/ 0 w 9"/>
                <a:gd name="T7" fmla="*/ 2 h 7"/>
                <a:gd name="T8" fmla="*/ 0 w 9"/>
                <a:gd name="T9" fmla="*/ 2 h 7"/>
                <a:gd name="T10" fmla="*/ 0 w 9"/>
                <a:gd name="T11" fmla="*/ 2 h 7"/>
                <a:gd name="T12" fmla="*/ 5 w 9"/>
                <a:gd name="T13" fmla="*/ 0 h 7"/>
                <a:gd name="T14" fmla="*/ 5 w 9"/>
                <a:gd name="T15" fmla="*/ 0 h 7"/>
                <a:gd name="T16" fmla="*/ 9 w 9"/>
                <a:gd name="T17" fmla="*/ 2 h 7"/>
                <a:gd name="T18" fmla="*/ 9 w 9"/>
                <a:gd name="T19" fmla="*/ 2 h 7"/>
                <a:gd name="T20" fmla="*/ 9 w 9"/>
                <a:gd name="T21" fmla="*/ 2 h 7"/>
                <a:gd name="T22" fmla="*/ 5 w 9"/>
                <a:gd name="T23" fmla="*/ 4 h 7"/>
                <a:gd name="T24" fmla="*/ 0 w 9"/>
                <a:gd name="T25" fmla="*/ 2 h 7"/>
                <a:gd name="T26" fmla="*/ 0 w 9"/>
                <a:gd name="T27" fmla="*/ 4 h 7"/>
                <a:gd name="T28" fmla="*/ 0 w 9"/>
                <a:gd name="T29" fmla="*/ 4 h 7"/>
                <a:gd name="T30" fmla="*/ 2 w 9"/>
                <a:gd name="T31" fmla="*/ 7 h 7"/>
                <a:gd name="T32" fmla="*/ 2 w 9"/>
                <a:gd name="T33" fmla="*/ 7 h 7"/>
                <a:gd name="T34" fmla="*/ 5 w 9"/>
                <a:gd name="T35" fmla="*/ 4 h 7"/>
                <a:gd name="T36" fmla="*/ 5 w 9"/>
                <a:gd name="T37" fmla="*/ 7 h 7"/>
                <a:gd name="T38" fmla="*/ 5 w 9"/>
                <a:gd name="T39" fmla="*/ 7 h 7"/>
                <a:gd name="T40" fmla="*/ 9 w 9"/>
                <a:gd name="T41" fmla="*/ 2 h 7"/>
                <a:gd name="T42" fmla="*/ 9 w 9"/>
                <a:gd name="T4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0"/>
                  </a:lnTo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4"/>
                  </a:lnTo>
                  <a:lnTo>
                    <a:pt x="5" y="7"/>
                  </a:lnTo>
                  <a:lnTo>
                    <a:pt x="5" y="7"/>
                  </a:lnTo>
                  <a:lnTo>
                    <a:pt x="9" y="2"/>
                  </a:lnTo>
                  <a:lnTo>
                    <a:pt x="9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4"/>
            <p:cNvSpPr>
              <a:spLocks noEditPoints="1"/>
            </p:cNvSpPr>
            <p:nvPr/>
          </p:nvSpPr>
          <p:spPr bwMode="auto">
            <a:xfrm>
              <a:off x="6067425" y="3441701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5 w 10"/>
                <a:gd name="T3" fmla="*/ 5 h 5"/>
                <a:gd name="T4" fmla="*/ 5 w 10"/>
                <a:gd name="T5" fmla="*/ 5 h 5"/>
                <a:gd name="T6" fmla="*/ 0 w 10"/>
                <a:gd name="T7" fmla="*/ 3 h 5"/>
                <a:gd name="T8" fmla="*/ 0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2 w 10"/>
                <a:gd name="T17" fmla="*/ 5 h 5"/>
                <a:gd name="T18" fmla="*/ 5 w 10"/>
                <a:gd name="T19" fmla="*/ 5 h 5"/>
                <a:gd name="T20" fmla="*/ 5 w 10"/>
                <a:gd name="T21" fmla="*/ 5 h 5"/>
                <a:gd name="T22" fmla="*/ 5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7 w 10"/>
                <a:gd name="T29" fmla="*/ 3 h 5"/>
                <a:gd name="T30" fmla="*/ 2 w 10"/>
                <a:gd name="T31" fmla="*/ 3 h 5"/>
                <a:gd name="T32" fmla="*/ 2 w 10"/>
                <a:gd name="T33" fmla="*/ 3 h 5"/>
                <a:gd name="T34" fmla="*/ 2 w 10"/>
                <a:gd name="T35" fmla="*/ 3 h 5"/>
                <a:gd name="T36" fmla="*/ 5 w 10"/>
                <a:gd name="T37" fmla="*/ 5 h 5"/>
                <a:gd name="T38" fmla="*/ 7 w 10"/>
                <a:gd name="T39" fmla="*/ 5 h 5"/>
                <a:gd name="T40" fmla="*/ 7 w 10"/>
                <a:gd name="T41" fmla="*/ 3 h 5"/>
                <a:gd name="T42" fmla="*/ 10 w 10"/>
                <a:gd name="T43" fmla="*/ 3 h 5"/>
                <a:gd name="T44" fmla="*/ 7 w 10"/>
                <a:gd name="T45" fmla="*/ 0 h 5"/>
                <a:gd name="T46" fmla="*/ 5 w 10"/>
                <a:gd name="T47" fmla="*/ 0 h 5"/>
                <a:gd name="T48" fmla="*/ 5 w 10"/>
                <a:gd name="T49" fmla="*/ 0 h 5"/>
                <a:gd name="T50" fmla="*/ 5 w 10"/>
                <a:gd name="T51" fmla="*/ 0 h 5"/>
                <a:gd name="T52" fmla="*/ 2 w 10"/>
                <a:gd name="T53" fmla="*/ 0 h 5"/>
                <a:gd name="T54" fmla="*/ 2 w 10"/>
                <a:gd name="T55" fmla="*/ 0 h 5"/>
                <a:gd name="T56" fmla="*/ 2 w 10"/>
                <a:gd name="T57" fmla="*/ 0 h 5"/>
                <a:gd name="T58" fmla="*/ 2 w 10"/>
                <a:gd name="T59" fmla="*/ 3 h 5"/>
                <a:gd name="T60" fmla="*/ 5 w 10"/>
                <a:gd name="T61" fmla="*/ 0 h 5"/>
                <a:gd name="T62" fmla="*/ 7 w 10"/>
                <a:gd name="T63" fmla="*/ 3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close/>
                  <a:moveTo>
                    <a:pt x="7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3"/>
                  </a:lnTo>
                  <a:close/>
                  <a:moveTo>
                    <a:pt x="10" y="3"/>
                  </a:move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5" y="0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6075363" y="3446463"/>
              <a:ext cx="19050" cy="11113"/>
            </a:xfrm>
            <a:custGeom>
              <a:avLst/>
              <a:gdLst>
                <a:gd name="T0" fmla="*/ 12 w 12"/>
                <a:gd name="T1" fmla="*/ 5 h 7"/>
                <a:gd name="T2" fmla="*/ 7 w 12"/>
                <a:gd name="T3" fmla="*/ 0 h 7"/>
                <a:gd name="T4" fmla="*/ 7 w 12"/>
                <a:gd name="T5" fmla="*/ 0 h 7"/>
                <a:gd name="T6" fmla="*/ 0 w 12"/>
                <a:gd name="T7" fmla="*/ 5 h 7"/>
                <a:gd name="T8" fmla="*/ 0 w 12"/>
                <a:gd name="T9" fmla="*/ 5 h 7"/>
                <a:gd name="T10" fmla="*/ 5 w 12"/>
                <a:gd name="T11" fmla="*/ 7 h 7"/>
                <a:gd name="T12" fmla="*/ 5 w 12"/>
                <a:gd name="T13" fmla="*/ 7 h 7"/>
                <a:gd name="T14" fmla="*/ 7 w 12"/>
                <a:gd name="T15" fmla="*/ 7 h 7"/>
                <a:gd name="T16" fmla="*/ 7 w 12"/>
                <a:gd name="T17" fmla="*/ 7 h 7"/>
                <a:gd name="T18" fmla="*/ 7 w 12"/>
                <a:gd name="T19" fmla="*/ 7 h 7"/>
                <a:gd name="T20" fmla="*/ 9 w 12"/>
                <a:gd name="T21" fmla="*/ 7 h 7"/>
                <a:gd name="T22" fmla="*/ 9 w 12"/>
                <a:gd name="T23" fmla="*/ 7 h 7"/>
                <a:gd name="T24" fmla="*/ 7 w 12"/>
                <a:gd name="T25" fmla="*/ 7 h 7"/>
                <a:gd name="T26" fmla="*/ 7 w 12"/>
                <a:gd name="T27" fmla="*/ 7 h 7"/>
                <a:gd name="T28" fmla="*/ 2 w 12"/>
                <a:gd name="T29" fmla="*/ 5 h 7"/>
                <a:gd name="T30" fmla="*/ 5 w 12"/>
                <a:gd name="T31" fmla="*/ 5 h 7"/>
                <a:gd name="T32" fmla="*/ 7 w 12"/>
                <a:gd name="T33" fmla="*/ 7 h 7"/>
                <a:gd name="T34" fmla="*/ 9 w 12"/>
                <a:gd name="T35" fmla="*/ 5 h 7"/>
                <a:gd name="T36" fmla="*/ 9 w 12"/>
                <a:gd name="T37" fmla="*/ 7 h 7"/>
                <a:gd name="T38" fmla="*/ 9 w 12"/>
                <a:gd name="T39" fmla="*/ 7 h 7"/>
                <a:gd name="T40" fmla="*/ 12 w 12"/>
                <a:gd name="T41" fmla="*/ 5 h 7"/>
                <a:gd name="T42" fmla="*/ 12 w 12"/>
                <a:gd name="T43" fmla="*/ 5 h 7"/>
                <a:gd name="T44" fmla="*/ 12 w 12"/>
                <a:gd name="T45" fmla="*/ 5 h 7"/>
                <a:gd name="T46" fmla="*/ 9 w 12"/>
                <a:gd name="T47" fmla="*/ 5 h 7"/>
                <a:gd name="T48" fmla="*/ 5 w 12"/>
                <a:gd name="T49" fmla="*/ 2 h 7"/>
                <a:gd name="T50" fmla="*/ 7 w 12"/>
                <a:gd name="T51" fmla="*/ 2 h 7"/>
                <a:gd name="T52" fmla="*/ 12 w 12"/>
                <a:gd name="T53" fmla="*/ 5 h 7"/>
                <a:gd name="T54" fmla="*/ 12 w 12"/>
                <a:gd name="T55" fmla="*/ 5 h 7"/>
                <a:gd name="T56" fmla="*/ 12 w 12"/>
                <a:gd name="T5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7">
                  <a:moveTo>
                    <a:pt x="12" y="5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6075363" y="3446463"/>
              <a:ext cx="19050" cy="11113"/>
            </a:xfrm>
            <a:custGeom>
              <a:avLst/>
              <a:gdLst>
                <a:gd name="T0" fmla="*/ 12 w 12"/>
                <a:gd name="T1" fmla="*/ 5 h 7"/>
                <a:gd name="T2" fmla="*/ 7 w 12"/>
                <a:gd name="T3" fmla="*/ 0 h 7"/>
                <a:gd name="T4" fmla="*/ 7 w 12"/>
                <a:gd name="T5" fmla="*/ 0 h 7"/>
                <a:gd name="T6" fmla="*/ 0 w 12"/>
                <a:gd name="T7" fmla="*/ 5 h 7"/>
                <a:gd name="T8" fmla="*/ 0 w 12"/>
                <a:gd name="T9" fmla="*/ 5 h 7"/>
                <a:gd name="T10" fmla="*/ 5 w 12"/>
                <a:gd name="T11" fmla="*/ 7 h 7"/>
                <a:gd name="T12" fmla="*/ 5 w 12"/>
                <a:gd name="T13" fmla="*/ 7 h 7"/>
                <a:gd name="T14" fmla="*/ 7 w 12"/>
                <a:gd name="T15" fmla="*/ 7 h 7"/>
                <a:gd name="T16" fmla="*/ 7 w 12"/>
                <a:gd name="T17" fmla="*/ 7 h 7"/>
                <a:gd name="T18" fmla="*/ 7 w 12"/>
                <a:gd name="T19" fmla="*/ 7 h 7"/>
                <a:gd name="T20" fmla="*/ 9 w 12"/>
                <a:gd name="T21" fmla="*/ 7 h 7"/>
                <a:gd name="T22" fmla="*/ 9 w 12"/>
                <a:gd name="T23" fmla="*/ 7 h 7"/>
                <a:gd name="T24" fmla="*/ 7 w 12"/>
                <a:gd name="T25" fmla="*/ 7 h 7"/>
                <a:gd name="T26" fmla="*/ 7 w 12"/>
                <a:gd name="T27" fmla="*/ 7 h 7"/>
                <a:gd name="T28" fmla="*/ 2 w 12"/>
                <a:gd name="T29" fmla="*/ 5 h 7"/>
                <a:gd name="T30" fmla="*/ 5 w 12"/>
                <a:gd name="T31" fmla="*/ 5 h 7"/>
                <a:gd name="T32" fmla="*/ 7 w 12"/>
                <a:gd name="T33" fmla="*/ 7 h 7"/>
                <a:gd name="T34" fmla="*/ 9 w 12"/>
                <a:gd name="T35" fmla="*/ 5 h 7"/>
                <a:gd name="T36" fmla="*/ 9 w 12"/>
                <a:gd name="T37" fmla="*/ 7 h 7"/>
                <a:gd name="T38" fmla="*/ 9 w 12"/>
                <a:gd name="T39" fmla="*/ 7 h 7"/>
                <a:gd name="T40" fmla="*/ 12 w 12"/>
                <a:gd name="T41" fmla="*/ 5 h 7"/>
                <a:gd name="T42" fmla="*/ 12 w 12"/>
                <a:gd name="T43" fmla="*/ 5 h 7"/>
                <a:gd name="T44" fmla="*/ 12 w 12"/>
                <a:gd name="T45" fmla="*/ 5 h 7"/>
                <a:gd name="T46" fmla="*/ 9 w 12"/>
                <a:gd name="T47" fmla="*/ 5 h 7"/>
                <a:gd name="T48" fmla="*/ 5 w 12"/>
                <a:gd name="T49" fmla="*/ 2 h 7"/>
                <a:gd name="T50" fmla="*/ 7 w 12"/>
                <a:gd name="T51" fmla="*/ 2 h 7"/>
                <a:gd name="T52" fmla="*/ 12 w 12"/>
                <a:gd name="T53" fmla="*/ 5 h 7"/>
                <a:gd name="T54" fmla="*/ 12 w 12"/>
                <a:gd name="T55" fmla="*/ 5 h 7"/>
                <a:gd name="T56" fmla="*/ 12 w 12"/>
                <a:gd name="T5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7">
                  <a:moveTo>
                    <a:pt x="12" y="5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8"/>
            <p:cNvSpPr>
              <a:spLocks noEditPoints="1"/>
            </p:cNvSpPr>
            <p:nvPr/>
          </p:nvSpPr>
          <p:spPr bwMode="auto">
            <a:xfrm>
              <a:off x="5900738" y="3495676"/>
              <a:ext cx="19050" cy="11113"/>
            </a:xfrm>
            <a:custGeom>
              <a:avLst/>
              <a:gdLst>
                <a:gd name="T0" fmla="*/ 2 w 5"/>
                <a:gd name="T1" fmla="*/ 3 h 3"/>
                <a:gd name="T2" fmla="*/ 1 w 5"/>
                <a:gd name="T3" fmla="*/ 2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3 h 3"/>
                <a:gd name="T14" fmla="*/ 2 w 5"/>
                <a:gd name="T15" fmla="*/ 3 h 3"/>
                <a:gd name="T16" fmla="*/ 5 w 5"/>
                <a:gd name="T17" fmla="*/ 1 h 3"/>
                <a:gd name="T18" fmla="*/ 3 w 5"/>
                <a:gd name="T19" fmla="*/ 0 h 3"/>
                <a:gd name="T20" fmla="*/ 3 w 5"/>
                <a:gd name="T21" fmla="*/ 0 h 3"/>
                <a:gd name="T22" fmla="*/ 2 w 5"/>
                <a:gd name="T23" fmla="*/ 1 h 3"/>
                <a:gd name="T24" fmla="*/ 2 w 5"/>
                <a:gd name="T25" fmla="*/ 0 h 3"/>
                <a:gd name="T26" fmla="*/ 1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2 h 3"/>
                <a:gd name="T34" fmla="*/ 2 w 5"/>
                <a:gd name="T35" fmla="*/ 1 h 3"/>
                <a:gd name="T36" fmla="*/ 4 w 5"/>
                <a:gd name="T37" fmla="*/ 2 h 3"/>
                <a:gd name="T38" fmla="*/ 4 w 5"/>
                <a:gd name="T39" fmla="*/ 2 h 3"/>
                <a:gd name="T40" fmla="*/ 5 w 5"/>
                <a:gd name="T41" fmla="*/ 1 h 3"/>
                <a:gd name="T42" fmla="*/ 5 w 5"/>
                <a:gd name="T4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5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9"/>
            <p:cNvSpPr>
              <a:spLocks noEditPoints="1"/>
            </p:cNvSpPr>
            <p:nvPr/>
          </p:nvSpPr>
          <p:spPr bwMode="auto">
            <a:xfrm>
              <a:off x="5911850" y="3503613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2 h 3"/>
                <a:gd name="T4" fmla="*/ 3 w 5"/>
                <a:gd name="T5" fmla="*/ 3 h 3"/>
                <a:gd name="T6" fmla="*/ 1 w 5"/>
                <a:gd name="T7" fmla="*/ 2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3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1 h 3"/>
                <a:gd name="T34" fmla="*/ 2 w 5"/>
                <a:gd name="T35" fmla="*/ 0 h 3"/>
                <a:gd name="T36" fmla="*/ 2 w 5"/>
                <a:gd name="T37" fmla="*/ 0 h 3"/>
                <a:gd name="T38" fmla="*/ 1 w 5"/>
                <a:gd name="T39" fmla="*/ 1 h 3"/>
                <a:gd name="T40" fmla="*/ 0 w 5"/>
                <a:gd name="T41" fmla="*/ 1 h 3"/>
                <a:gd name="T42" fmla="*/ 1 w 5"/>
                <a:gd name="T43" fmla="*/ 2 h 3"/>
                <a:gd name="T44" fmla="*/ 3 w 5"/>
                <a:gd name="T45" fmla="*/ 1 h 3"/>
                <a:gd name="T46" fmla="*/ 4 w 5"/>
                <a:gd name="T47" fmla="*/ 2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100"/>
            <p:cNvSpPr>
              <a:spLocks noEditPoints="1"/>
            </p:cNvSpPr>
            <p:nvPr/>
          </p:nvSpPr>
          <p:spPr bwMode="auto">
            <a:xfrm>
              <a:off x="5926138" y="3514726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1 h 3"/>
                <a:gd name="T4" fmla="*/ 3 w 5"/>
                <a:gd name="T5" fmla="*/ 2 h 3"/>
                <a:gd name="T6" fmla="*/ 1 w 5"/>
                <a:gd name="T7" fmla="*/ 1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2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0 h 3"/>
                <a:gd name="T34" fmla="*/ 2 w 5"/>
                <a:gd name="T35" fmla="*/ 0 h 3"/>
                <a:gd name="T36" fmla="*/ 2 w 5"/>
                <a:gd name="T37" fmla="*/ 0 h 3"/>
                <a:gd name="T38" fmla="*/ 0 w 5"/>
                <a:gd name="T39" fmla="*/ 1 h 3"/>
                <a:gd name="T40" fmla="*/ 0 w 5"/>
                <a:gd name="T41" fmla="*/ 1 h 3"/>
                <a:gd name="T42" fmla="*/ 1 w 5"/>
                <a:gd name="T43" fmla="*/ 1 h 3"/>
                <a:gd name="T44" fmla="*/ 3 w 5"/>
                <a:gd name="T45" fmla="*/ 0 h 3"/>
                <a:gd name="T46" fmla="*/ 4 w 5"/>
                <a:gd name="T47" fmla="*/ 1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101"/>
            <p:cNvSpPr>
              <a:spLocks noEditPoints="1"/>
            </p:cNvSpPr>
            <p:nvPr/>
          </p:nvSpPr>
          <p:spPr bwMode="auto">
            <a:xfrm>
              <a:off x="5938838" y="3519488"/>
              <a:ext cx="22225" cy="19050"/>
            </a:xfrm>
            <a:custGeom>
              <a:avLst/>
              <a:gdLst>
                <a:gd name="T0" fmla="*/ 4 w 6"/>
                <a:gd name="T1" fmla="*/ 4 h 5"/>
                <a:gd name="T2" fmla="*/ 3 w 6"/>
                <a:gd name="T3" fmla="*/ 3 h 5"/>
                <a:gd name="T4" fmla="*/ 2 w 6"/>
                <a:gd name="T5" fmla="*/ 4 h 5"/>
                <a:gd name="T6" fmla="*/ 2 w 6"/>
                <a:gd name="T7" fmla="*/ 4 h 5"/>
                <a:gd name="T8" fmla="*/ 3 w 6"/>
                <a:gd name="T9" fmla="*/ 5 h 5"/>
                <a:gd name="T10" fmla="*/ 3 w 6"/>
                <a:gd name="T11" fmla="*/ 5 h 5"/>
                <a:gd name="T12" fmla="*/ 4 w 6"/>
                <a:gd name="T13" fmla="*/ 4 h 5"/>
                <a:gd name="T14" fmla="*/ 4 w 6"/>
                <a:gd name="T15" fmla="*/ 4 h 5"/>
                <a:gd name="T16" fmla="*/ 5 w 6"/>
                <a:gd name="T17" fmla="*/ 0 h 5"/>
                <a:gd name="T18" fmla="*/ 5 w 6"/>
                <a:gd name="T19" fmla="*/ 0 h 5"/>
                <a:gd name="T20" fmla="*/ 5 w 6"/>
                <a:gd name="T21" fmla="*/ 0 h 5"/>
                <a:gd name="T22" fmla="*/ 0 w 6"/>
                <a:gd name="T23" fmla="*/ 3 h 5"/>
                <a:gd name="T24" fmla="*/ 0 w 6"/>
                <a:gd name="T25" fmla="*/ 3 h 5"/>
                <a:gd name="T26" fmla="*/ 1 w 6"/>
                <a:gd name="T27" fmla="*/ 3 h 5"/>
                <a:gd name="T28" fmla="*/ 1 w 6"/>
                <a:gd name="T29" fmla="*/ 3 h 5"/>
                <a:gd name="T30" fmla="*/ 2 w 6"/>
                <a:gd name="T31" fmla="*/ 3 h 5"/>
                <a:gd name="T32" fmla="*/ 3 w 6"/>
                <a:gd name="T33" fmla="*/ 3 h 5"/>
                <a:gd name="T34" fmla="*/ 4 w 6"/>
                <a:gd name="T35" fmla="*/ 3 h 5"/>
                <a:gd name="T36" fmla="*/ 5 w 6"/>
                <a:gd name="T37" fmla="*/ 3 h 5"/>
                <a:gd name="T38" fmla="*/ 5 w 6"/>
                <a:gd name="T39" fmla="*/ 3 h 5"/>
                <a:gd name="T40" fmla="*/ 6 w 6"/>
                <a:gd name="T41" fmla="*/ 3 h 5"/>
                <a:gd name="T42" fmla="*/ 6 w 6"/>
                <a:gd name="T43" fmla="*/ 3 h 5"/>
                <a:gd name="T44" fmla="*/ 6 w 6"/>
                <a:gd name="T45" fmla="*/ 2 h 5"/>
                <a:gd name="T46" fmla="*/ 5 w 6"/>
                <a:gd name="T47" fmla="*/ 2 h 5"/>
                <a:gd name="T48" fmla="*/ 4 w 6"/>
                <a:gd name="T49" fmla="*/ 3 h 5"/>
                <a:gd name="T50" fmla="*/ 3 w 6"/>
                <a:gd name="T51" fmla="*/ 2 h 5"/>
                <a:gd name="T52" fmla="*/ 5 w 6"/>
                <a:gd name="T53" fmla="*/ 1 h 5"/>
                <a:gd name="T54" fmla="*/ 5 w 6"/>
                <a:gd name="T5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" h="5">
                  <a:moveTo>
                    <a:pt x="4" y="4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0"/>
                    <a:pt x="5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02"/>
            <p:cNvSpPr>
              <a:spLocks noEditPoints="1"/>
            </p:cNvSpPr>
            <p:nvPr/>
          </p:nvSpPr>
          <p:spPr bwMode="auto">
            <a:xfrm>
              <a:off x="5953125" y="3530601"/>
              <a:ext cx="19050" cy="11113"/>
            </a:xfrm>
            <a:custGeom>
              <a:avLst/>
              <a:gdLst>
                <a:gd name="T0" fmla="*/ 3 w 5"/>
                <a:gd name="T1" fmla="*/ 1 h 3"/>
                <a:gd name="T2" fmla="*/ 3 w 5"/>
                <a:gd name="T3" fmla="*/ 1 h 3"/>
                <a:gd name="T4" fmla="*/ 2 w 5"/>
                <a:gd name="T5" fmla="*/ 1 h 3"/>
                <a:gd name="T6" fmla="*/ 0 w 5"/>
                <a:gd name="T7" fmla="*/ 2 h 3"/>
                <a:gd name="T8" fmla="*/ 0 w 5"/>
                <a:gd name="T9" fmla="*/ 2 h 3"/>
                <a:gd name="T10" fmla="*/ 0 w 5"/>
                <a:gd name="T11" fmla="*/ 3 h 3"/>
                <a:gd name="T12" fmla="*/ 1 w 5"/>
                <a:gd name="T13" fmla="*/ 3 h 3"/>
                <a:gd name="T14" fmla="*/ 3 w 5"/>
                <a:gd name="T15" fmla="*/ 1 h 3"/>
                <a:gd name="T16" fmla="*/ 3 w 5"/>
                <a:gd name="T17" fmla="*/ 1 h 3"/>
                <a:gd name="T18" fmla="*/ 5 w 5"/>
                <a:gd name="T19" fmla="*/ 0 h 3"/>
                <a:gd name="T20" fmla="*/ 4 w 5"/>
                <a:gd name="T21" fmla="*/ 0 h 3"/>
                <a:gd name="T22" fmla="*/ 4 w 5"/>
                <a:gd name="T23" fmla="*/ 0 h 3"/>
                <a:gd name="T24" fmla="*/ 3 w 5"/>
                <a:gd name="T25" fmla="*/ 0 h 3"/>
                <a:gd name="T26" fmla="*/ 3 w 5"/>
                <a:gd name="T27" fmla="*/ 0 h 3"/>
                <a:gd name="T28" fmla="*/ 4 w 5"/>
                <a:gd name="T29" fmla="*/ 1 h 3"/>
                <a:gd name="T30" fmla="*/ 4 w 5"/>
                <a:gd name="T31" fmla="*/ 1 h 3"/>
                <a:gd name="T32" fmla="*/ 5 w 5"/>
                <a:gd name="T33" fmla="*/ 0 h 3"/>
                <a:gd name="T34" fmla="*/ 5 w 5"/>
                <a:gd name="T3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3"/>
            <p:cNvSpPr>
              <a:spLocks noEditPoints="1"/>
            </p:cNvSpPr>
            <p:nvPr/>
          </p:nvSpPr>
          <p:spPr bwMode="auto">
            <a:xfrm>
              <a:off x="5961063" y="3538538"/>
              <a:ext cx="19050" cy="11113"/>
            </a:xfrm>
            <a:custGeom>
              <a:avLst/>
              <a:gdLst>
                <a:gd name="T0" fmla="*/ 2 w 5"/>
                <a:gd name="T1" fmla="*/ 2 h 3"/>
                <a:gd name="T2" fmla="*/ 1 w 5"/>
                <a:gd name="T3" fmla="*/ 1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2 h 3"/>
                <a:gd name="T14" fmla="*/ 2 w 5"/>
                <a:gd name="T15" fmla="*/ 2 h 3"/>
                <a:gd name="T16" fmla="*/ 5 w 5"/>
                <a:gd name="T17" fmla="*/ 1 h 3"/>
                <a:gd name="T18" fmla="*/ 4 w 5"/>
                <a:gd name="T19" fmla="*/ 0 h 3"/>
                <a:gd name="T20" fmla="*/ 3 w 5"/>
                <a:gd name="T21" fmla="*/ 0 h 3"/>
                <a:gd name="T22" fmla="*/ 3 w 5"/>
                <a:gd name="T23" fmla="*/ 0 h 3"/>
                <a:gd name="T24" fmla="*/ 2 w 5"/>
                <a:gd name="T25" fmla="*/ 0 h 3"/>
                <a:gd name="T26" fmla="*/ 2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1 h 3"/>
                <a:gd name="T34" fmla="*/ 1 w 5"/>
                <a:gd name="T35" fmla="*/ 1 h 3"/>
                <a:gd name="T36" fmla="*/ 4 w 5"/>
                <a:gd name="T37" fmla="*/ 2 h 3"/>
                <a:gd name="T38" fmla="*/ 4 w 5"/>
                <a:gd name="T39" fmla="*/ 2 h 3"/>
                <a:gd name="T40" fmla="*/ 5 w 5"/>
                <a:gd name="T41" fmla="*/ 2 h 3"/>
                <a:gd name="T42" fmla="*/ 5 w 5"/>
                <a:gd name="T43" fmla="*/ 2 h 3"/>
                <a:gd name="T44" fmla="*/ 4 w 5"/>
                <a:gd name="T45" fmla="*/ 1 h 3"/>
                <a:gd name="T46" fmla="*/ 4 w 5"/>
                <a:gd name="T47" fmla="*/ 2 h 3"/>
                <a:gd name="T48" fmla="*/ 2 w 5"/>
                <a:gd name="T49" fmla="*/ 0 h 3"/>
                <a:gd name="T50" fmla="*/ 3 w 5"/>
                <a:gd name="T51" fmla="*/ 0 h 3"/>
                <a:gd name="T52" fmla="*/ 4 w 5"/>
                <a:gd name="T53" fmla="*/ 1 h 3"/>
                <a:gd name="T54" fmla="*/ 5 w 5"/>
                <a:gd name="T55" fmla="*/ 1 h 3"/>
                <a:gd name="T56" fmla="*/ 5 w 5"/>
                <a:gd name="T5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4"/>
            <p:cNvSpPr>
              <a:spLocks noEditPoints="1"/>
            </p:cNvSpPr>
            <p:nvPr/>
          </p:nvSpPr>
          <p:spPr bwMode="auto">
            <a:xfrm>
              <a:off x="5873750" y="3476626"/>
              <a:ext cx="30163" cy="23813"/>
            </a:xfrm>
            <a:custGeom>
              <a:avLst/>
              <a:gdLst>
                <a:gd name="T0" fmla="*/ 4 w 8"/>
                <a:gd name="T1" fmla="*/ 2 h 6"/>
                <a:gd name="T2" fmla="*/ 5 w 8"/>
                <a:gd name="T3" fmla="*/ 3 h 6"/>
                <a:gd name="T4" fmla="*/ 5 w 8"/>
                <a:gd name="T5" fmla="*/ 2 h 6"/>
                <a:gd name="T6" fmla="*/ 6 w 8"/>
                <a:gd name="T7" fmla="*/ 2 h 6"/>
                <a:gd name="T8" fmla="*/ 6 w 8"/>
                <a:gd name="T9" fmla="*/ 3 h 6"/>
                <a:gd name="T10" fmla="*/ 6 w 8"/>
                <a:gd name="T11" fmla="*/ 3 h 6"/>
                <a:gd name="T12" fmla="*/ 5 w 8"/>
                <a:gd name="T13" fmla="*/ 3 h 6"/>
                <a:gd name="T14" fmla="*/ 6 w 8"/>
                <a:gd name="T15" fmla="*/ 3 h 6"/>
                <a:gd name="T16" fmla="*/ 6 w 8"/>
                <a:gd name="T17" fmla="*/ 4 h 6"/>
                <a:gd name="T18" fmla="*/ 4 w 8"/>
                <a:gd name="T19" fmla="*/ 5 h 6"/>
                <a:gd name="T20" fmla="*/ 4 w 8"/>
                <a:gd name="T21" fmla="*/ 5 h 6"/>
                <a:gd name="T22" fmla="*/ 4 w 8"/>
                <a:gd name="T23" fmla="*/ 4 h 6"/>
                <a:gd name="T24" fmla="*/ 4 w 8"/>
                <a:gd name="T25" fmla="*/ 4 h 6"/>
                <a:gd name="T26" fmla="*/ 5 w 8"/>
                <a:gd name="T27" fmla="*/ 3 h 6"/>
                <a:gd name="T28" fmla="*/ 5 w 8"/>
                <a:gd name="T29" fmla="*/ 3 h 6"/>
                <a:gd name="T30" fmla="*/ 3 w 8"/>
                <a:gd name="T31" fmla="*/ 4 h 6"/>
                <a:gd name="T32" fmla="*/ 3 w 8"/>
                <a:gd name="T33" fmla="*/ 4 h 6"/>
                <a:gd name="T34" fmla="*/ 2 w 8"/>
                <a:gd name="T35" fmla="*/ 4 h 6"/>
                <a:gd name="T36" fmla="*/ 2 w 8"/>
                <a:gd name="T37" fmla="*/ 3 h 6"/>
                <a:gd name="T38" fmla="*/ 4 w 8"/>
                <a:gd name="T39" fmla="*/ 2 h 6"/>
                <a:gd name="T40" fmla="*/ 4 w 8"/>
                <a:gd name="T41" fmla="*/ 2 h 6"/>
                <a:gd name="T42" fmla="*/ 2 w 8"/>
                <a:gd name="T43" fmla="*/ 3 h 6"/>
                <a:gd name="T44" fmla="*/ 1 w 8"/>
                <a:gd name="T45" fmla="*/ 3 h 6"/>
                <a:gd name="T46" fmla="*/ 1 w 8"/>
                <a:gd name="T47" fmla="*/ 3 h 6"/>
                <a:gd name="T48" fmla="*/ 1 w 8"/>
                <a:gd name="T49" fmla="*/ 3 h 6"/>
                <a:gd name="T50" fmla="*/ 3 w 8"/>
                <a:gd name="T51" fmla="*/ 2 h 6"/>
                <a:gd name="T52" fmla="*/ 3 w 8"/>
                <a:gd name="T53" fmla="*/ 2 h 6"/>
                <a:gd name="T54" fmla="*/ 4 w 8"/>
                <a:gd name="T55" fmla="*/ 2 h 6"/>
                <a:gd name="T56" fmla="*/ 4 w 8"/>
                <a:gd name="T57" fmla="*/ 2 h 6"/>
                <a:gd name="T58" fmla="*/ 4 w 8"/>
                <a:gd name="T59" fmla="*/ 2 h 6"/>
                <a:gd name="T60" fmla="*/ 5 w 8"/>
                <a:gd name="T61" fmla="*/ 2 h 6"/>
                <a:gd name="T62" fmla="*/ 5 w 8"/>
                <a:gd name="T63" fmla="*/ 2 h 6"/>
                <a:gd name="T64" fmla="*/ 4 w 8"/>
                <a:gd name="T65" fmla="*/ 2 h 6"/>
                <a:gd name="T66" fmla="*/ 7 w 8"/>
                <a:gd name="T67" fmla="*/ 2 h 6"/>
                <a:gd name="T68" fmla="*/ 5 w 8"/>
                <a:gd name="T69" fmla="*/ 1 h 6"/>
                <a:gd name="T70" fmla="*/ 3 w 8"/>
                <a:gd name="T71" fmla="*/ 1 h 6"/>
                <a:gd name="T72" fmla="*/ 0 w 8"/>
                <a:gd name="T73" fmla="*/ 2 h 6"/>
                <a:gd name="T74" fmla="*/ 0 w 8"/>
                <a:gd name="T75" fmla="*/ 4 h 6"/>
                <a:gd name="T76" fmla="*/ 3 w 8"/>
                <a:gd name="T77" fmla="*/ 5 h 6"/>
                <a:gd name="T78" fmla="*/ 5 w 8"/>
                <a:gd name="T79" fmla="*/ 5 h 6"/>
                <a:gd name="T80" fmla="*/ 7 w 8"/>
                <a:gd name="T81" fmla="*/ 4 h 6"/>
                <a:gd name="T82" fmla="*/ 7 w 8"/>
                <a:gd name="T8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" h="6">
                  <a:moveTo>
                    <a:pt x="4" y="2"/>
                  </a:move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2"/>
                    <a:pt x="6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7" y="2"/>
                  </a:moveTo>
                  <a:cubicBezTo>
                    <a:pt x="7" y="2"/>
                    <a:pt x="6" y="1"/>
                    <a:pt x="5" y="1"/>
                  </a:cubicBezTo>
                  <a:cubicBezTo>
                    <a:pt x="4" y="0"/>
                    <a:pt x="3" y="0"/>
                    <a:pt x="3" y="1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2" y="5"/>
                    <a:pt x="3" y="5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5"/>
                    <a:pt x="6" y="4"/>
                    <a:pt x="7" y="4"/>
                  </a:cubicBezTo>
                  <a:cubicBezTo>
                    <a:pt x="8" y="3"/>
                    <a:pt x="8" y="3"/>
                    <a:pt x="7" y="2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2" name="组合 531"/>
          <p:cNvGrpSpPr/>
          <p:nvPr/>
        </p:nvGrpSpPr>
        <p:grpSpPr>
          <a:xfrm rot="0">
            <a:off x="5794375" y="678180"/>
            <a:ext cx="1601470" cy="648970"/>
            <a:chOff x="951025" y="434013"/>
            <a:chExt cx="1601671" cy="709311"/>
          </a:xfrm>
        </p:grpSpPr>
        <p:sp>
          <p:nvSpPr>
            <p:cNvPr id="533" name="圆角矩形 532"/>
            <p:cNvSpPr/>
            <p:nvPr/>
          </p:nvSpPr>
          <p:spPr>
            <a:xfrm>
              <a:off x="951025" y="434013"/>
              <a:ext cx="1601671" cy="709311"/>
            </a:xfrm>
            <a:prstGeom prst="roundRect">
              <a:avLst>
                <a:gd name="adj" fmla="val 100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4" name="TextBox 122"/>
            <p:cNvSpPr txBox="1"/>
            <p:nvPr/>
          </p:nvSpPr>
          <p:spPr>
            <a:xfrm>
              <a:off x="1059654" y="557071"/>
              <a:ext cx="1415772" cy="528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608965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模块</a:t>
              </a: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清单</a:t>
              </a:r>
              <a:endPara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6"/>
              </a:endParaRPr>
            </a:p>
          </p:txBody>
        </p:sp>
      </p:grpSp>
      <p:grpSp>
        <p:nvGrpSpPr>
          <p:cNvPr id="535" name="组合 534"/>
          <p:cNvGrpSpPr/>
          <p:nvPr/>
        </p:nvGrpSpPr>
        <p:grpSpPr>
          <a:xfrm rot="0">
            <a:off x="8529955" y="720090"/>
            <a:ext cx="1601470" cy="644525"/>
            <a:chOff x="962456" y="687688"/>
            <a:chExt cx="1601671" cy="709311"/>
          </a:xfrm>
        </p:grpSpPr>
        <p:sp>
          <p:nvSpPr>
            <p:cNvPr id="105" name="圆角矩形 104"/>
            <p:cNvSpPr/>
            <p:nvPr/>
          </p:nvSpPr>
          <p:spPr>
            <a:xfrm>
              <a:off x="962456" y="687688"/>
              <a:ext cx="1601671" cy="709311"/>
            </a:xfrm>
            <a:prstGeom prst="roundRect">
              <a:avLst>
                <a:gd name="adj" fmla="val 100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7" name="TextBox 122"/>
            <p:cNvSpPr txBox="1"/>
            <p:nvPr/>
          </p:nvSpPr>
          <p:spPr>
            <a:xfrm>
              <a:off x="1094357" y="810746"/>
              <a:ext cx="1402256" cy="5318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 defTabSz="608965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组合实现</a:t>
              </a:r>
              <a:endPara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6"/>
              </a:endParaRPr>
            </a:p>
          </p:txBody>
        </p:sp>
      </p:grpSp>
      <p:pic>
        <p:nvPicPr>
          <p:cNvPr id="108" name="图片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835" y="4314825"/>
            <a:ext cx="1628775" cy="1222375"/>
          </a:xfrm>
          <a:prstGeom prst="rect">
            <a:avLst/>
          </a:prstGeom>
        </p:spPr>
      </p:pic>
      <p:sp>
        <p:nvSpPr>
          <p:cNvPr id="106" name="Rectangle 98"/>
          <p:cNvSpPr/>
          <p:nvPr/>
        </p:nvSpPr>
        <p:spPr>
          <a:xfrm>
            <a:off x="2131060" y="2719070"/>
            <a:ext cx="3015615" cy="540385"/>
          </a:xfrm>
          <a:prstGeom prst="rect">
            <a:avLst/>
          </a:prstGeom>
        </p:spPr>
        <p:txBody>
          <a:bodyPr wrap="square">
            <a:spAutoFit/>
          </a:bodyPr>
          <a:p>
            <a:pPr defTabSz="608965">
              <a:defRPr/>
            </a:pP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2.  USB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模块（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Usb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sp>
        <p:nvSpPr>
          <p:cNvPr id="3" name="Rectangle 98"/>
          <p:cNvSpPr/>
          <p:nvPr/>
        </p:nvSpPr>
        <p:spPr>
          <a:xfrm>
            <a:off x="2098675" y="5633085"/>
            <a:ext cx="3490595" cy="540385"/>
          </a:xfrm>
          <a:prstGeom prst="rect">
            <a:avLst/>
          </a:prstGeom>
        </p:spPr>
        <p:txBody>
          <a:bodyPr wrap="square">
            <a:spAutoFit/>
          </a:bodyPr>
          <a:p>
            <a:pPr defTabSz="608965">
              <a:defRPr/>
            </a:pP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5.  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碰撞开关（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Crash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grpSp>
        <p:nvGrpSpPr>
          <p:cNvPr id="202" name="组合 201"/>
          <p:cNvGrpSpPr/>
          <p:nvPr/>
        </p:nvGrpSpPr>
        <p:grpSpPr>
          <a:xfrm rot="0">
            <a:off x="6137275" y="3653155"/>
            <a:ext cx="1296670" cy="902335"/>
            <a:chOff x="5691188" y="3148013"/>
            <a:chExt cx="809625" cy="573088"/>
          </a:xfrm>
        </p:grpSpPr>
        <p:sp>
          <p:nvSpPr>
            <p:cNvPr id="203" name="Freeform 5"/>
            <p:cNvSpPr/>
            <p:nvPr/>
          </p:nvSpPr>
          <p:spPr bwMode="auto">
            <a:xfrm>
              <a:off x="5699125" y="3205163"/>
              <a:ext cx="452438" cy="287338"/>
            </a:xfrm>
            <a:custGeom>
              <a:avLst/>
              <a:gdLst>
                <a:gd name="T0" fmla="*/ 107 w 119"/>
                <a:gd name="T1" fmla="*/ 5 h 75"/>
                <a:gd name="T2" fmla="*/ 83 w 119"/>
                <a:gd name="T3" fmla="*/ 5 h 75"/>
                <a:gd name="T4" fmla="*/ 13 w 119"/>
                <a:gd name="T5" fmla="*/ 47 h 75"/>
                <a:gd name="T6" fmla="*/ 14 w 119"/>
                <a:gd name="T7" fmla="*/ 44 h 75"/>
                <a:gd name="T8" fmla="*/ 0 w 119"/>
                <a:gd name="T9" fmla="*/ 45 h 75"/>
                <a:gd name="T10" fmla="*/ 0 w 119"/>
                <a:gd name="T11" fmla="*/ 60 h 75"/>
                <a:gd name="T12" fmla="*/ 0 w 119"/>
                <a:gd name="T13" fmla="*/ 60 h 75"/>
                <a:gd name="T14" fmla="*/ 4 w 119"/>
                <a:gd name="T15" fmla="*/ 67 h 75"/>
                <a:gd name="T16" fmla="*/ 17 w 119"/>
                <a:gd name="T17" fmla="*/ 75 h 75"/>
                <a:gd name="T18" fmla="*/ 119 w 119"/>
                <a:gd name="T19" fmla="*/ 13 h 75"/>
                <a:gd name="T20" fmla="*/ 107 w 119"/>
                <a:gd name="T21" fmla="*/ 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5">
                  <a:moveTo>
                    <a:pt x="107" y="5"/>
                  </a:moveTo>
                  <a:cubicBezTo>
                    <a:pt x="100" y="0"/>
                    <a:pt x="90" y="0"/>
                    <a:pt x="83" y="5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3"/>
                    <a:pt x="2" y="65"/>
                    <a:pt x="4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119" y="13"/>
                    <a:pt x="119" y="13"/>
                    <a:pt x="119" y="13"/>
                  </a:cubicBezTo>
                  <a:lnTo>
                    <a:pt x="107" y="5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4" name="Freeform 6"/>
            <p:cNvSpPr/>
            <p:nvPr/>
          </p:nvSpPr>
          <p:spPr bwMode="auto">
            <a:xfrm>
              <a:off x="5762625" y="3194051"/>
              <a:ext cx="388938" cy="298450"/>
            </a:xfrm>
            <a:custGeom>
              <a:avLst/>
              <a:gdLst>
                <a:gd name="T0" fmla="*/ 245 w 245"/>
                <a:gd name="T1" fmla="*/ 0 h 188"/>
                <a:gd name="T2" fmla="*/ 245 w 245"/>
                <a:gd name="T3" fmla="*/ 38 h 188"/>
                <a:gd name="T4" fmla="*/ 0 w 245"/>
                <a:gd name="T5" fmla="*/ 188 h 188"/>
                <a:gd name="T6" fmla="*/ 0 w 245"/>
                <a:gd name="T7" fmla="*/ 149 h 188"/>
                <a:gd name="T8" fmla="*/ 245 w 245"/>
                <a:gd name="T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88">
                  <a:moveTo>
                    <a:pt x="245" y="0"/>
                  </a:moveTo>
                  <a:lnTo>
                    <a:pt x="245" y="38"/>
                  </a:lnTo>
                  <a:lnTo>
                    <a:pt x="0" y="188"/>
                  </a:lnTo>
                  <a:lnTo>
                    <a:pt x="0" y="149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007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5" name="Freeform 7"/>
            <p:cNvSpPr/>
            <p:nvPr/>
          </p:nvSpPr>
          <p:spPr bwMode="auto">
            <a:xfrm>
              <a:off x="5762625" y="3216276"/>
              <a:ext cx="666750" cy="420688"/>
            </a:xfrm>
            <a:custGeom>
              <a:avLst/>
              <a:gdLst>
                <a:gd name="T0" fmla="*/ 245 w 420"/>
                <a:gd name="T1" fmla="*/ 0 h 265"/>
                <a:gd name="T2" fmla="*/ 17 w 420"/>
                <a:gd name="T3" fmla="*/ 140 h 265"/>
                <a:gd name="T4" fmla="*/ 0 w 420"/>
                <a:gd name="T5" fmla="*/ 140 h 265"/>
                <a:gd name="T6" fmla="*/ 0 w 420"/>
                <a:gd name="T7" fmla="*/ 150 h 265"/>
                <a:gd name="T8" fmla="*/ 175 w 420"/>
                <a:gd name="T9" fmla="*/ 265 h 265"/>
                <a:gd name="T10" fmla="*/ 420 w 420"/>
                <a:gd name="T11" fmla="*/ 116 h 265"/>
                <a:gd name="T12" fmla="*/ 245 w 420"/>
                <a:gd name="T13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0" h="265">
                  <a:moveTo>
                    <a:pt x="245" y="0"/>
                  </a:moveTo>
                  <a:lnTo>
                    <a:pt x="17" y="140"/>
                  </a:lnTo>
                  <a:lnTo>
                    <a:pt x="0" y="14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0" y="116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8"/>
            <p:cNvSpPr/>
            <p:nvPr/>
          </p:nvSpPr>
          <p:spPr bwMode="auto">
            <a:xfrm>
              <a:off x="5762625" y="3201988"/>
              <a:ext cx="666750" cy="420688"/>
            </a:xfrm>
            <a:custGeom>
              <a:avLst/>
              <a:gdLst>
                <a:gd name="T0" fmla="*/ 420 w 420"/>
                <a:gd name="T1" fmla="*/ 113 h 265"/>
                <a:gd name="T2" fmla="*/ 245 w 420"/>
                <a:gd name="T3" fmla="*/ 0 h 265"/>
                <a:gd name="T4" fmla="*/ 0 w 420"/>
                <a:gd name="T5" fmla="*/ 149 h 265"/>
                <a:gd name="T6" fmla="*/ 175 w 420"/>
                <a:gd name="T7" fmla="*/ 265 h 265"/>
                <a:gd name="T8" fmla="*/ 420 w 420"/>
                <a:gd name="T9" fmla="*/ 1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265">
                  <a:moveTo>
                    <a:pt x="420" y="113"/>
                  </a:moveTo>
                  <a:lnTo>
                    <a:pt x="245" y="0"/>
                  </a:lnTo>
                  <a:lnTo>
                    <a:pt x="0" y="149"/>
                  </a:lnTo>
                  <a:lnTo>
                    <a:pt x="175" y="265"/>
                  </a:lnTo>
                  <a:lnTo>
                    <a:pt x="420" y="113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9"/>
            <p:cNvSpPr/>
            <p:nvPr/>
          </p:nvSpPr>
          <p:spPr bwMode="auto">
            <a:xfrm>
              <a:off x="5762625" y="3201988"/>
              <a:ext cx="666750" cy="420688"/>
            </a:xfrm>
            <a:custGeom>
              <a:avLst/>
              <a:gdLst>
                <a:gd name="T0" fmla="*/ 420 w 420"/>
                <a:gd name="T1" fmla="*/ 113 h 265"/>
                <a:gd name="T2" fmla="*/ 245 w 420"/>
                <a:gd name="T3" fmla="*/ 0 h 265"/>
                <a:gd name="T4" fmla="*/ 0 w 420"/>
                <a:gd name="T5" fmla="*/ 149 h 265"/>
                <a:gd name="T6" fmla="*/ 175 w 420"/>
                <a:gd name="T7" fmla="*/ 265 h 265"/>
                <a:gd name="T8" fmla="*/ 420 w 420"/>
                <a:gd name="T9" fmla="*/ 1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265">
                  <a:moveTo>
                    <a:pt x="420" y="113"/>
                  </a:moveTo>
                  <a:lnTo>
                    <a:pt x="245" y="0"/>
                  </a:lnTo>
                  <a:lnTo>
                    <a:pt x="0" y="149"/>
                  </a:lnTo>
                  <a:lnTo>
                    <a:pt x="175" y="265"/>
                  </a:lnTo>
                  <a:lnTo>
                    <a:pt x="420" y="1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0"/>
            <p:cNvSpPr/>
            <p:nvPr/>
          </p:nvSpPr>
          <p:spPr bwMode="auto">
            <a:xfrm>
              <a:off x="6040438" y="3419476"/>
              <a:ext cx="452438" cy="301625"/>
            </a:xfrm>
            <a:custGeom>
              <a:avLst/>
              <a:gdLst>
                <a:gd name="T0" fmla="*/ 119 w 119"/>
                <a:gd name="T1" fmla="*/ 19 h 79"/>
                <a:gd name="T2" fmla="*/ 119 w 119"/>
                <a:gd name="T3" fmla="*/ 19 h 79"/>
                <a:gd name="T4" fmla="*/ 119 w 119"/>
                <a:gd name="T5" fmla="*/ 3 h 79"/>
                <a:gd name="T6" fmla="*/ 102 w 119"/>
                <a:gd name="T7" fmla="*/ 0 h 79"/>
                <a:gd name="T8" fmla="*/ 0 w 119"/>
                <a:gd name="T9" fmla="*/ 51 h 79"/>
                <a:gd name="T10" fmla="*/ 0 w 119"/>
                <a:gd name="T11" fmla="*/ 66 h 79"/>
                <a:gd name="T12" fmla="*/ 12 w 119"/>
                <a:gd name="T13" fmla="*/ 74 h 79"/>
                <a:gd name="T14" fmla="*/ 36 w 119"/>
                <a:gd name="T15" fmla="*/ 74 h 79"/>
                <a:gd name="T16" fmla="*/ 114 w 119"/>
                <a:gd name="T17" fmla="*/ 27 h 79"/>
                <a:gd name="T18" fmla="*/ 119 w 119"/>
                <a:gd name="T19" fmla="*/ 19 h 79"/>
                <a:gd name="T20" fmla="*/ 119 w 119"/>
                <a:gd name="T21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9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9" y="78"/>
                    <a:pt x="29" y="79"/>
                    <a:pt x="36" y="74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18" y="25"/>
                    <a:pt x="119" y="22"/>
                    <a:pt x="119" y="19"/>
                  </a:cubicBezTo>
                  <a:cubicBezTo>
                    <a:pt x="119" y="19"/>
                    <a:pt x="119" y="19"/>
                    <a:pt x="119" y="19"/>
                  </a:cubicBez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9" name="Freeform 11"/>
            <p:cNvSpPr/>
            <p:nvPr/>
          </p:nvSpPr>
          <p:spPr bwMode="auto">
            <a:xfrm>
              <a:off x="5691188" y="3148013"/>
              <a:ext cx="460375" cy="282575"/>
            </a:xfrm>
            <a:custGeom>
              <a:avLst/>
              <a:gdLst>
                <a:gd name="T0" fmla="*/ 121 w 121"/>
                <a:gd name="T1" fmla="*/ 12 h 74"/>
                <a:gd name="T2" fmla="*/ 109 w 121"/>
                <a:gd name="T3" fmla="*/ 4 h 74"/>
                <a:gd name="T4" fmla="*/ 85 w 121"/>
                <a:gd name="T5" fmla="*/ 4 h 74"/>
                <a:gd name="T6" fmla="*/ 7 w 121"/>
                <a:gd name="T7" fmla="*/ 51 h 74"/>
                <a:gd name="T8" fmla="*/ 6 w 121"/>
                <a:gd name="T9" fmla="*/ 66 h 74"/>
                <a:gd name="T10" fmla="*/ 19 w 121"/>
                <a:gd name="T11" fmla="*/ 74 h 74"/>
                <a:gd name="T12" fmla="*/ 121 w 121"/>
                <a:gd name="T13" fmla="*/ 1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4">
                  <a:moveTo>
                    <a:pt x="121" y="12"/>
                  </a:moveTo>
                  <a:cubicBezTo>
                    <a:pt x="109" y="4"/>
                    <a:pt x="109" y="4"/>
                    <a:pt x="109" y="4"/>
                  </a:cubicBezTo>
                  <a:cubicBezTo>
                    <a:pt x="102" y="0"/>
                    <a:pt x="92" y="0"/>
                    <a:pt x="85" y="4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0" y="55"/>
                    <a:pt x="0" y="62"/>
                    <a:pt x="6" y="66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21" y="12"/>
                    <a:pt x="121" y="12"/>
                    <a:pt x="121" y="12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0" name="Freeform 12"/>
            <p:cNvSpPr/>
            <p:nvPr/>
          </p:nvSpPr>
          <p:spPr bwMode="auto">
            <a:xfrm>
              <a:off x="6040438" y="3384695"/>
              <a:ext cx="460375" cy="282575"/>
            </a:xfrm>
            <a:custGeom>
              <a:avLst/>
              <a:gdLst>
                <a:gd name="T0" fmla="*/ 115 w 121"/>
                <a:gd name="T1" fmla="*/ 7 h 74"/>
                <a:gd name="T2" fmla="*/ 102 w 121"/>
                <a:gd name="T3" fmla="*/ 0 h 74"/>
                <a:gd name="T4" fmla="*/ 0 w 121"/>
                <a:gd name="T5" fmla="*/ 62 h 74"/>
                <a:gd name="T6" fmla="*/ 12 w 121"/>
                <a:gd name="T7" fmla="*/ 70 h 74"/>
                <a:gd name="T8" fmla="*/ 36 w 121"/>
                <a:gd name="T9" fmla="*/ 70 h 74"/>
                <a:gd name="T10" fmla="*/ 114 w 121"/>
                <a:gd name="T11" fmla="*/ 22 h 74"/>
                <a:gd name="T12" fmla="*/ 115 w 121"/>
                <a:gd name="T13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4">
                  <a:moveTo>
                    <a:pt x="115" y="7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9" y="74"/>
                    <a:pt x="29" y="74"/>
                    <a:pt x="36" y="70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21" y="18"/>
                    <a:pt x="121" y="12"/>
                    <a:pt x="115" y="7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1" name="Freeform 13"/>
            <p:cNvSpPr/>
            <p:nvPr/>
          </p:nvSpPr>
          <p:spPr bwMode="auto">
            <a:xfrm>
              <a:off x="6189663" y="3530601"/>
              <a:ext cx="82550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1 h 14"/>
                <a:gd name="T10" fmla="*/ 19 w 22"/>
                <a:gd name="T11" fmla="*/ 11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10"/>
                    <a:pt x="3" y="11"/>
                  </a:cubicBezTo>
                  <a:cubicBezTo>
                    <a:pt x="7" y="14"/>
                    <a:pt x="14" y="14"/>
                    <a:pt x="19" y="11"/>
                  </a:cubicBezTo>
                  <a:cubicBezTo>
                    <a:pt x="21" y="10"/>
                    <a:pt x="22" y="8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2" name="Freeform 14"/>
            <p:cNvSpPr/>
            <p:nvPr/>
          </p:nvSpPr>
          <p:spPr bwMode="auto">
            <a:xfrm>
              <a:off x="6288088" y="3468688"/>
              <a:ext cx="84138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9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9" y="12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3" name="Freeform 15"/>
            <p:cNvSpPr/>
            <p:nvPr/>
          </p:nvSpPr>
          <p:spPr bwMode="auto">
            <a:xfrm>
              <a:off x="6284913" y="3438526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3 h 15"/>
                <a:gd name="T6" fmla="*/ 20 w 24"/>
                <a:gd name="T7" fmla="*/ 13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8" y="15"/>
                    <a:pt x="15" y="15"/>
                    <a:pt x="20" y="13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4" name="Freeform 16"/>
            <p:cNvSpPr/>
            <p:nvPr/>
          </p:nvSpPr>
          <p:spPr bwMode="auto">
            <a:xfrm>
              <a:off x="6184900" y="3500438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20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20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5" name="Freeform 17"/>
            <p:cNvSpPr/>
            <p:nvPr/>
          </p:nvSpPr>
          <p:spPr bwMode="auto">
            <a:xfrm>
              <a:off x="6307138" y="3454401"/>
              <a:ext cx="46038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6" name="Freeform 18"/>
            <p:cNvSpPr/>
            <p:nvPr/>
          </p:nvSpPr>
          <p:spPr bwMode="auto">
            <a:xfrm>
              <a:off x="6208713" y="3514726"/>
              <a:ext cx="44450" cy="26988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7" name="Freeform 19"/>
            <p:cNvSpPr/>
            <p:nvPr/>
          </p:nvSpPr>
          <p:spPr bwMode="auto">
            <a:xfrm>
              <a:off x="5819775" y="3286126"/>
              <a:ext cx="84138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8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8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8" name="Freeform 20"/>
            <p:cNvSpPr/>
            <p:nvPr/>
          </p:nvSpPr>
          <p:spPr bwMode="auto">
            <a:xfrm>
              <a:off x="5919788" y="3228976"/>
              <a:ext cx="82550" cy="52388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8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8" y="12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9" name="Freeform 21"/>
            <p:cNvSpPr/>
            <p:nvPr/>
          </p:nvSpPr>
          <p:spPr bwMode="auto">
            <a:xfrm>
              <a:off x="5915025" y="3197226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0" name="Freeform 22"/>
            <p:cNvSpPr/>
            <p:nvPr/>
          </p:nvSpPr>
          <p:spPr bwMode="auto">
            <a:xfrm>
              <a:off x="5816600" y="325913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1" name="Freeform 23"/>
            <p:cNvSpPr/>
            <p:nvPr/>
          </p:nvSpPr>
          <p:spPr bwMode="auto">
            <a:xfrm>
              <a:off x="5938838" y="3213101"/>
              <a:ext cx="44450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2" name="Freeform 24"/>
            <p:cNvSpPr/>
            <p:nvPr/>
          </p:nvSpPr>
          <p:spPr bwMode="auto">
            <a:xfrm>
              <a:off x="5838825" y="3275013"/>
              <a:ext cx="46038" cy="25400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3" name="Freeform 25"/>
            <p:cNvSpPr/>
            <p:nvPr/>
          </p:nvSpPr>
          <p:spPr bwMode="auto">
            <a:xfrm>
              <a:off x="6105525" y="324008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4" name="Freeform 26"/>
            <p:cNvSpPr/>
            <p:nvPr/>
          </p:nvSpPr>
          <p:spPr bwMode="auto">
            <a:xfrm>
              <a:off x="6070600" y="32591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5" name="Freeform 27"/>
            <p:cNvSpPr/>
            <p:nvPr/>
          </p:nvSpPr>
          <p:spPr bwMode="auto">
            <a:xfrm>
              <a:off x="6040438" y="3275013"/>
              <a:ext cx="34925" cy="22225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6" y="1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3"/>
                    <a:pt x="8" y="2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6" name="Freeform 28"/>
            <p:cNvSpPr/>
            <p:nvPr/>
          </p:nvSpPr>
          <p:spPr bwMode="auto">
            <a:xfrm>
              <a:off x="6010275" y="32940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7" name="Freeform 29"/>
            <p:cNvSpPr/>
            <p:nvPr/>
          </p:nvSpPr>
          <p:spPr bwMode="auto">
            <a:xfrm>
              <a:off x="5980113" y="33131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8" name="Freeform 30"/>
            <p:cNvSpPr/>
            <p:nvPr/>
          </p:nvSpPr>
          <p:spPr bwMode="auto">
            <a:xfrm>
              <a:off x="5949950" y="333216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9" name="Freeform 31"/>
            <p:cNvSpPr/>
            <p:nvPr/>
          </p:nvSpPr>
          <p:spPr bwMode="auto">
            <a:xfrm>
              <a:off x="5919788" y="33512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0" name="Freeform 32"/>
            <p:cNvSpPr/>
            <p:nvPr/>
          </p:nvSpPr>
          <p:spPr bwMode="auto">
            <a:xfrm>
              <a:off x="5884863" y="33702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1" name="Freeform 33"/>
            <p:cNvSpPr/>
            <p:nvPr/>
          </p:nvSpPr>
          <p:spPr bwMode="auto">
            <a:xfrm>
              <a:off x="5854700" y="33893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2" name="Freeform 34"/>
            <p:cNvSpPr/>
            <p:nvPr/>
          </p:nvSpPr>
          <p:spPr bwMode="auto">
            <a:xfrm>
              <a:off x="6337300" y="33924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3" name="Freeform 35"/>
            <p:cNvSpPr/>
            <p:nvPr/>
          </p:nvSpPr>
          <p:spPr bwMode="auto">
            <a:xfrm>
              <a:off x="6307138" y="34115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4" name="Freeform 36"/>
            <p:cNvSpPr/>
            <p:nvPr/>
          </p:nvSpPr>
          <p:spPr bwMode="auto">
            <a:xfrm>
              <a:off x="6276975" y="3430588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5" name="Freeform 37"/>
            <p:cNvSpPr/>
            <p:nvPr/>
          </p:nvSpPr>
          <p:spPr bwMode="auto">
            <a:xfrm>
              <a:off x="6246813" y="3449638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Freeform 38"/>
            <p:cNvSpPr/>
            <p:nvPr/>
          </p:nvSpPr>
          <p:spPr bwMode="auto">
            <a:xfrm>
              <a:off x="6215063" y="34655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39"/>
            <p:cNvSpPr/>
            <p:nvPr/>
          </p:nvSpPr>
          <p:spPr bwMode="auto">
            <a:xfrm>
              <a:off x="6181725" y="34845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8" name="Freeform 40"/>
            <p:cNvSpPr/>
            <p:nvPr/>
          </p:nvSpPr>
          <p:spPr bwMode="auto">
            <a:xfrm>
              <a:off x="6151563" y="35036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9" name="Freeform 41"/>
            <p:cNvSpPr/>
            <p:nvPr/>
          </p:nvSpPr>
          <p:spPr bwMode="auto">
            <a:xfrm>
              <a:off x="6121400" y="3522663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0" name="Freeform 42"/>
            <p:cNvSpPr/>
            <p:nvPr/>
          </p:nvSpPr>
          <p:spPr bwMode="auto">
            <a:xfrm>
              <a:off x="6089650" y="3541713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1" name="Freeform 43"/>
            <p:cNvSpPr/>
            <p:nvPr/>
          </p:nvSpPr>
          <p:spPr bwMode="auto">
            <a:xfrm>
              <a:off x="6059488" y="3560763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2" name="Freeform 44"/>
            <p:cNvSpPr/>
            <p:nvPr/>
          </p:nvSpPr>
          <p:spPr bwMode="auto">
            <a:xfrm>
              <a:off x="6029325" y="3541713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3" name="Freeform 45"/>
            <p:cNvSpPr/>
            <p:nvPr/>
          </p:nvSpPr>
          <p:spPr bwMode="auto">
            <a:xfrm>
              <a:off x="6002338" y="3522663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8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4" name="Freeform 46"/>
            <p:cNvSpPr/>
            <p:nvPr/>
          </p:nvSpPr>
          <p:spPr bwMode="auto">
            <a:xfrm>
              <a:off x="5972175" y="35036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5" name="Freeform 47"/>
            <p:cNvSpPr/>
            <p:nvPr/>
          </p:nvSpPr>
          <p:spPr bwMode="auto">
            <a:xfrm>
              <a:off x="5942013" y="34845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6" name="Freeform 48"/>
            <p:cNvSpPr/>
            <p:nvPr/>
          </p:nvSpPr>
          <p:spPr bwMode="auto">
            <a:xfrm>
              <a:off x="5911850" y="34655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7" name="Freeform 49"/>
            <p:cNvSpPr/>
            <p:nvPr/>
          </p:nvSpPr>
          <p:spPr bwMode="auto">
            <a:xfrm>
              <a:off x="5884863" y="344646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8" name="Freeform 50"/>
            <p:cNvSpPr/>
            <p:nvPr/>
          </p:nvSpPr>
          <p:spPr bwMode="auto">
            <a:xfrm>
              <a:off x="5854700" y="34274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9" name="Freeform 51"/>
            <p:cNvSpPr/>
            <p:nvPr/>
          </p:nvSpPr>
          <p:spPr bwMode="auto">
            <a:xfrm>
              <a:off x="5824538" y="340836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0" name="Freeform 52"/>
            <p:cNvSpPr/>
            <p:nvPr/>
          </p:nvSpPr>
          <p:spPr bwMode="auto">
            <a:xfrm>
              <a:off x="6105525" y="3235326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1" name="Freeform 53"/>
            <p:cNvSpPr/>
            <p:nvPr/>
          </p:nvSpPr>
          <p:spPr bwMode="auto">
            <a:xfrm>
              <a:off x="6070600" y="32512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2" name="Freeform 54"/>
            <p:cNvSpPr/>
            <p:nvPr/>
          </p:nvSpPr>
          <p:spPr bwMode="auto">
            <a:xfrm>
              <a:off x="6040438" y="327025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3" name="Freeform 55"/>
            <p:cNvSpPr/>
            <p:nvPr/>
          </p:nvSpPr>
          <p:spPr bwMode="auto">
            <a:xfrm>
              <a:off x="6010275" y="32893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4" name="Freeform 56"/>
            <p:cNvSpPr/>
            <p:nvPr/>
          </p:nvSpPr>
          <p:spPr bwMode="auto">
            <a:xfrm>
              <a:off x="5980113" y="3308351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5" name="Freeform 57"/>
            <p:cNvSpPr/>
            <p:nvPr/>
          </p:nvSpPr>
          <p:spPr bwMode="auto">
            <a:xfrm>
              <a:off x="5949950" y="33274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6" name="Freeform 58"/>
            <p:cNvSpPr/>
            <p:nvPr/>
          </p:nvSpPr>
          <p:spPr bwMode="auto">
            <a:xfrm>
              <a:off x="5919788" y="33464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7" name="Freeform 59"/>
            <p:cNvSpPr/>
            <p:nvPr/>
          </p:nvSpPr>
          <p:spPr bwMode="auto">
            <a:xfrm>
              <a:off x="5884863" y="3365501"/>
              <a:ext cx="38100" cy="23813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8" name="Freeform 60"/>
            <p:cNvSpPr/>
            <p:nvPr/>
          </p:nvSpPr>
          <p:spPr bwMode="auto">
            <a:xfrm>
              <a:off x="5854700" y="3384551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9" name="Freeform 61"/>
            <p:cNvSpPr/>
            <p:nvPr/>
          </p:nvSpPr>
          <p:spPr bwMode="auto">
            <a:xfrm>
              <a:off x="6337300" y="338931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0" name="Freeform 62"/>
            <p:cNvSpPr/>
            <p:nvPr/>
          </p:nvSpPr>
          <p:spPr bwMode="auto">
            <a:xfrm>
              <a:off x="6307138" y="34083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1" name="Freeform 63"/>
            <p:cNvSpPr/>
            <p:nvPr/>
          </p:nvSpPr>
          <p:spPr bwMode="auto">
            <a:xfrm>
              <a:off x="6276975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3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2" name="Freeform 64"/>
            <p:cNvSpPr/>
            <p:nvPr/>
          </p:nvSpPr>
          <p:spPr bwMode="auto">
            <a:xfrm>
              <a:off x="6246813" y="34417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3" name="Freeform 65"/>
            <p:cNvSpPr/>
            <p:nvPr/>
          </p:nvSpPr>
          <p:spPr bwMode="auto">
            <a:xfrm>
              <a:off x="6215063" y="346233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4" name="Freeform 66"/>
            <p:cNvSpPr/>
            <p:nvPr/>
          </p:nvSpPr>
          <p:spPr bwMode="auto">
            <a:xfrm>
              <a:off x="6181725" y="3481388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5" name="Freeform 67"/>
            <p:cNvSpPr/>
            <p:nvPr/>
          </p:nvSpPr>
          <p:spPr bwMode="auto">
            <a:xfrm>
              <a:off x="6151563" y="350043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6" name="Freeform 68"/>
            <p:cNvSpPr/>
            <p:nvPr/>
          </p:nvSpPr>
          <p:spPr bwMode="auto">
            <a:xfrm>
              <a:off x="6121400" y="351948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7" name="Freeform 69"/>
            <p:cNvSpPr/>
            <p:nvPr/>
          </p:nvSpPr>
          <p:spPr bwMode="auto">
            <a:xfrm>
              <a:off x="6089650" y="353853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8" name="Freeform 70"/>
            <p:cNvSpPr/>
            <p:nvPr/>
          </p:nvSpPr>
          <p:spPr bwMode="auto">
            <a:xfrm>
              <a:off x="6059488" y="355758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9" name="Freeform 71"/>
            <p:cNvSpPr/>
            <p:nvPr/>
          </p:nvSpPr>
          <p:spPr bwMode="auto">
            <a:xfrm>
              <a:off x="6029325" y="353853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0" name="Freeform 72"/>
            <p:cNvSpPr/>
            <p:nvPr/>
          </p:nvSpPr>
          <p:spPr bwMode="auto">
            <a:xfrm>
              <a:off x="6002338" y="351948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8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1" name="Freeform 73"/>
            <p:cNvSpPr/>
            <p:nvPr/>
          </p:nvSpPr>
          <p:spPr bwMode="auto">
            <a:xfrm>
              <a:off x="5972175" y="350043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2" name="Freeform 74"/>
            <p:cNvSpPr/>
            <p:nvPr/>
          </p:nvSpPr>
          <p:spPr bwMode="auto">
            <a:xfrm>
              <a:off x="5942013" y="348138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3" name="Freeform 75"/>
            <p:cNvSpPr/>
            <p:nvPr/>
          </p:nvSpPr>
          <p:spPr bwMode="auto">
            <a:xfrm>
              <a:off x="5911850" y="346233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4" name="Freeform 76"/>
            <p:cNvSpPr/>
            <p:nvPr/>
          </p:nvSpPr>
          <p:spPr bwMode="auto">
            <a:xfrm>
              <a:off x="5884863" y="3441701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5" name="Freeform 77"/>
            <p:cNvSpPr/>
            <p:nvPr/>
          </p:nvSpPr>
          <p:spPr bwMode="auto">
            <a:xfrm>
              <a:off x="5854700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6" name="Freeform 78"/>
            <p:cNvSpPr/>
            <p:nvPr/>
          </p:nvSpPr>
          <p:spPr bwMode="auto">
            <a:xfrm>
              <a:off x="5824538" y="3403601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7" name="Freeform 79"/>
            <p:cNvSpPr>
              <a:spLocks noEditPoints="1"/>
            </p:cNvSpPr>
            <p:nvPr/>
          </p:nvSpPr>
          <p:spPr bwMode="auto">
            <a:xfrm>
              <a:off x="5900738" y="3500438"/>
              <a:ext cx="19050" cy="11113"/>
            </a:xfrm>
            <a:custGeom>
              <a:avLst/>
              <a:gdLst>
                <a:gd name="T0" fmla="*/ 2 w 5"/>
                <a:gd name="T1" fmla="*/ 2 h 3"/>
                <a:gd name="T2" fmla="*/ 1 w 5"/>
                <a:gd name="T3" fmla="*/ 1 h 3"/>
                <a:gd name="T4" fmla="*/ 0 w 5"/>
                <a:gd name="T5" fmla="*/ 1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2 h 3"/>
                <a:gd name="T14" fmla="*/ 2 w 5"/>
                <a:gd name="T15" fmla="*/ 2 h 3"/>
                <a:gd name="T16" fmla="*/ 5 w 5"/>
                <a:gd name="T17" fmla="*/ 1 h 3"/>
                <a:gd name="T18" fmla="*/ 3 w 5"/>
                <a:gd name="T19" fmla="*/ 0 h 3"/>
                <a:gd name="T20" fmla="*/ 3 w 5"/>
                <a:gd name="T21" fmla="*/ 0 h 3"/>
                <a:gd name="T22" fmla="*/ 2 w 5"/>
                <a:gd name="T23" fmla="*/ 0 h 3"/>
                <a:gd name="T24" fmla="*/ 2 w 5"/>
                <a:gd name="T25" fmla="*/ 0 h 3"/>
                <a:gd name="T26" fmla="*/ 1 w 5"/>
                <a:gd name="T27" fmla="*/ 0 h 3"/>
                <a:gd name="T28" fmla="*/ 0 w 5"/>
                <a:gd name="T29" fmla="*/ 0 h 3"/>
                <a:gd name="T30" fmla="*/ 0 w 5"/>
                <a:gd name="T31" fmla="*/ 1 h 3"/>
                <a:gd name="T32" fmla="*/ 1 w 5"/>
                <a:gd name="T33" fmla="*/ 1 h 3"/>
                <a:gd name="T34" fmla="*/ 2 w 5"/>
                <a:gd name="T35" fmla="*/ 0 h 3"/>
                <a:gd name="T36" fmla="*/ 4 w 5"/>
                <a:gd name="T37" fmla="*/ 1 h 3"/>
                <a:gd name="T38" fmla="*/ 4 w 5"/>
                <a:gd name="T39" fmla="*/ 1 h 3"/>
                <a:gd name="T40" fmla="*/ 5 w 5"/>
                <a:gd name="T41" fmla="*/ 1 h 3"/>
                <a:gd name="T42" fmla="*/ 5 w 5"/>
                <a:gd name="T4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2" y="2"/>
                  </a:cubicBezTo>
                  <a:moveTo>
                    <a:pt x="5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8" name="Freeform 80"/>
            <p:cNvSpPr>
              <a:spLocks noEditPoints="1"/>
            </p:cNvSpPr>
            <p:nvPr/>
          </p:nvSpPr>
          <p:spPr bwMode="auto">
            <a:xfrm>
              <a:off x="5911850" y="3506788"/>
              <a:ext cx="19050" cy="12700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1 h 3"/>
                <a:gd name="T4" fmla="*/ 3 w 5"/>
                <a:gd name="T5" fmla="*/ 2 h 3"/>
                <a:gd name="T6" fmla="*/ 1 w 5"/>
                <a:gd name="T7" fmla="*/ 1 h 3"/>
                <a:gd name="T8" fmla="*/ 1 w 5"/>
                <a:gd name="T9" fmla="*/ 2 h 3"/>
                <a:gd name="T10" fmla="*/ 1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2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0 h 3"/>
                <a:gd name="T34" fmla="*/ 2 w 5"/>
                <a:gd name="T35" fmla="*/ 0 h 3"/>
                <a:gd name="T36" fmla="*/ 2 w 5"/>
                <a:gd name="T37" fmla="*/ 0 h 3"/>
                <a:gd name="T38" fmla="*/ 1 w 5"/>
                <a:gd name="T39" fmla="*/ 1 h 3"/>
                <a:gd name="T40" fmla="*/ 1 w 5"/>
                <a:gd name="T41" fmla="*/ 1 h 3"/>
                <a:gd name="T42" fmla="*/ 1 w 5"/>
                <a:gd name="T43" fmla="*/ 1 h 3"/>
                <a:gd name="T44" fmla="*/ 3 w 5"/>
                <a:gd name="T45" fmla="*/ 0 h 3"/>
                <a:gd name="T46" fmla="*/ 4 w 5"/>
                <a:gd name="T47" fmla="*/ 1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9" name="Freeform 81"/>
            <p:cNvSpPr>
              <a:spLocks noEditPoints="1"/>
            </p:cNvSpPr>
            <p:nvPr/>
          </p:nvSpPr>
          <p:spPr bwMode="auto">
            <a:xfrm>
              <a:off x="5926138" y="3514726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2 h 3"/>
                <a:gd name="T4" fmla="*/ 3 w 5"/>
                <a:gd name="T5" fmla="*/ 3 h 3"/>
                <a:gd name="T6" fmla="*/ 1 w 5"/>
                <a:gd name="T7" fmla="*/ 2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3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1 h 3"/>
                <a:gd name="T34" fmla="*/ 2 w 5"/>
                <a:gd name="T35" fmla="*/ 0 h 3"/>
                <a:gd name="T36" fmla="*/ 2 w 5"/>
                <a:gd name="T37" fmla="*/ 0 h 3"/>
                <a:gd name="T38" fmla="*/ 0 w 5"/>
                <a:gd name="T39" fmla="*/ 1 h 3"/>
                <a:gd name="T40" fmla="*/ 0 w 5"/>
                <a:gd name="T41" fmla="*/ 1 h 3"/>
                <a:gd name="T42" fmla="*/ 1 w 5"/>
                <a:gd name="T43" fmla="*/ 2 h 3"/>
                <a:gd name="T44" fmla="*/ 3 w 5"/>
                <a:gd name="T45" fmla="*/ 1 h 3"/>
                <a:gd name="T46" fmla="*/ 4 w 5"/>
                <a:gd name="T47" fmla="*/ 2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0" name="Freeform 82"/>
            <p:cNvSpPr>
              <a:spLocks noEditPoints="1"/>
            </p:cNvSpPr>
            <p:nvPr/>
          </p:nvSpPr>
          <p:spPr bwMode="auto">
            <a:xfrm>
              <a:off x="5938838" y="3522663"/>
              <a:ext cx="22225" cy="15875"/>
            </a:xfrm>
            <a:custGeom>
              <a:avLst/>
              <a:gdLst>
                <a:gd name="T0" fmla="*/ 4 w 6"/>
                <a:gd name="T1" fmla="*/ 3 h 4"/>
                <a:gd name="T2" fmla="*/ 3 w 6"/>
                <a:gd name="T3" fmla="*/ 3 h 4"/>
                <a:gd name="T4" fmla="*/ 3 w 6"/>
                <a:gd name="T5" fmla="*/ 4 h 4"/>
                <a:gd name="T6" fmla="*/ 3 w 6"/>
                <a:gd name="T7" fmla="*/ 4 h 4"/>
                <a:gd name="T8" fmla="*/ 3 w 6"/>
                <a:gd name="T9" fmla="*/ 4 h 4"/>
                <a:gd name="T10" fmla="*/ 3 w 6"/>
                <a:gd name="T11" fmla="*/ 4 h 4"/>
                <a:gd name="T12" fmla="*/ 4 w 6"/>
                <a:gd name="T13" fmla="*/ 4 h 4"/>
                <a:gd name="T14" fmla="*/ 4 w 6"/>
                <a:gd name="T15" fmla="*/ 3 h 4"/>
                <a:gd name="T16" fmla="*/ 6 w 6"/>
                <a:gd name="T17" fmla="*/ 0 h 4"/>
                <a:gd name="T18" fmla="*/ 5 w 6"/>
                <a:gd name="T19" fmla="*/ 0 h 4"/>
                <a:gd name="T20" fmla="*/ 5 w 6"/>
                <a:gd name="T21" fmla="*/ 0 h 4"/>
                <a:gd name="T22" fmla="*/ 1 w 6"/>
                <a:gd name="T23" fmla="*/ 2 h 4"/>
                <a:gd name="T24" fmla="*/ 1 w 6"/>
                <a:gd name="T25" fmla="*/ 2 h 4"/>
                <a:gd name="T26" fmla="*/ 1 w 6"/>
                <a:gd name="T27" fmla="*/ 3 h 4"/>
                <a:gd name="T28" fmla="*/ 1 w 6"/>
                <a:gd name="T29" fmla="*/ 3 h 4"/>
                <a:gd name="T30" fmla="*/ 2 w 6"/>
                <a:gd name="T31" fmla="*/ 2 h 4"/>
                <a:gd name="T32" fmla="*/ 3 w 6"/>
                <a:gd name="T33" fmla="*/ 3 h 4"/>
                <a:gd name="T34" fmla="*/ 4 w 6"/>
                <a:gd name="T35" fmla="*/ 2 h 4"/>
                <a:gd name="T36" fmla="*/ 5 w 6"/>
                <a:gd name="T37" fmla="*/ 3 h 4"/>
                <a:gd name="T38" fmla="*/ 5 w 6"/>
                <a:gd name="T39" fmla="*/ 3 h 4"/>
                <a:gd name="T40" fmla="*/ 6 w 6"/>
                <a:gd name="T41" fmla="*/ 2 h 4"/>
                <a:gd name="T42" fmla="*/ 6 w 6"/>
                <a:gd name="T43" fmla="*/ 2 h 4"/>
                <a:gd name="T44" fmla="*/ 6 w 6"/>
                <a:gd name="T45" fmla="*/ 2 h 4"/>
                <a:gd name="T46" fmla="*/ 5 w 6"/>
                <a:gd name="T47" fmla="*/ 2 h 4"/>
                <a:gd name="T48" fmla="*/ 4 w 6"/>
                <a:gd name="T49" fmla="*/ 2 h 4"/>
                <a:gd name="T50" fmla="*/ 3 w 6"/>
                <a:gd name="T51" fmla="*/ 2 h 4"/>
                <a:gd name="T52" fmla="*/ 6 w 6"/>
                <a:gd name="T53" fmla="*/ 0 h 4"/>
                <a:gd name="T54" fmla="*/ 6 w 6"/>
                <a:gd name="T5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" h="4">
                  <a:moveTo>
                    <a:pt x="4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1" name="Freeform 83"/>
            <p:cNvSpPr>
              <a:spLocks noEditPoints="1"/>
            </p:cNvSpPr>
            <p:nvPr/>
          </p:nvSpPr>
          <p:spPr bwMode="auto">
            <a:xfrm>
              <a:off x="5953125" y="3530601"/>
              <a:ext cx="19050" cy="11113"/>
            </a:xfrm>
            <a:custGeom>
              <a:avLst/>
              <a:gdLst>
                <a:gd name="T0" fmla="*/ 3 w 5"/>
                <a:gd name="T1" fmla="*/ 1 h 3"/>
                <a:gd name="T2" fmla="*/ 3 w 5"/>
                <a:gd name="T3" fmla="*/ 1 h 3"/>
                <a:gd name="T4" fmla="*/ 2 w 5"/>
                <a:gd name="T5" fmla="*/ 1 h 3"/>
                <a:gd name="T6" fmla="*/ 0 w 5"/>
                <a:gd name="T7" fmla="*/ 3 h 3"/>
                <a:gd name="T8" fmla="*/ 0 w 5"/>
                <a:gd name="T9" fmla="*/ 3 h 3"/>
                <a:gd name="T10" fmla="*/ 0 w 5"/>
                <a:gd name="T11" fmla="*/ 3 h 3"/>
                <a:gd name="T12" fmla="*/ 1 w 5"/>
                <a:gd name="T13" fmla="*/ 3 h 3"/>
                <a:gd name="T14" fmla="*/ 3 w 5"/>
                <a:gd name="T15" fmla="*/ 2 h 3"/>
                <a:gd name="T16" fmla="*/ 3 w 5"/>
                <a:gd name="T17" fmla="*/ 1 h 3"/>
                <a:gd name="T18" fmla="*/ 5 w 5"/>
                <a:gd name="T19" fmla="*/ 1 h 3"/>
                <a:gd name="T20" fmla="*/ 4 w 5"/>
                <a:gd name="T21" fmla="*/ 0 h 3"/>
                <a:gd name="T22" fmla="*/ 4 w 5"/>
                <a:gd name="T23" fmla="*/ 0 h 3"/>
                <a:gd name="T24" fmla="*/ 3 w 5"/>
                <a:gd name="T25" fmla="*/ 1 h 3"/>
                <a:gd name="T26" fmla="*/ 3 w 5"/>
                <a:gd name="T27" fmla="*/ 1 h 3"/>
                <a:gd name="T28" fmla="*/ 4 w 5"/>
                <a:gd name="T29" fmla="*/ 1 h 3"/>
                <a:gd name="T30" fmla="*/ 4 w 5"/>
                <a:gd name="T31" fmla="*/ 1 h 3"/>
                <a:gd name="T32" fmla="*/ 5 w 5"/>
                <a:gd name="T33" fmla="*/ 1 h 3"/>
                <a:gd name="T34" fmla="*/ 5 w 5"/>
                <a:gd name="T3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2" name="Freeform 84"/>
            <p:cNvSpPr>
              <a:spLocks noEditPoints="1"/>
            </p:cNvSpPr>
            <p:nvPr/>
          </p:nvSpPr>
          <p:spPr bwMode="auto">
            <a:xfrm>
              <a:off x="5961063" y="3538538"/>
              <a:ext cx="19050" cy="11113"/>
            </a:xfrm>
            <a:custGeom>
              <a:avLst/>
              <a:gdLst>
                <a:gd name="T0" fmla="*/ 2 w 5"/>
                <a:gd name="T1" fmla="*/ 3 h 3"/>
                <a:gd name="T2" fmla="*/ 1 w 5"/>
                <a:gd name="T3" fmla="*/ 2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3 h 3"/>
                <a:gd name="T14" fmla="*/ 2 w 5"/>
                <a:gd name="T15" fmla="*/ 3 h 3"/>
                <a:gd name="T16" fmla="*/ 5 w 5"/>
                <a:gd name="T17" fmla="*/ 1 h 3"/>
                <a:gd name="T18" fmla="*/ 4 w 5"/>
                <a:gd name="T19" fmla="*/ 0 h 3"/>
                <a:gd name="T20" fmla="*/ 3 w 5"/>
                <a:gd name="T21" fmla="*/ 0 h 3"/>
                <a:gd name="T22" fmla="*/ 3 w 5"/>
                <a:gd name="T23" fmla="*/ 1 h 3"/>
                <a:gd name="T24" fmla="*/ 2 w 5"/>
                <a:gd name="T25" fmla="*/ 0 h 3"/>
                <a:gd name="T26" fmla="*/ 2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2 h 3"/>
                <a:gd name="T34" fmla="*/ 1 w 5"/>
                <a:gd name="T35" fmla="*/ 1 h 3"/>
                <a:gd name="T36" fmla="*/ 4 w 5"/>
                <a:gd name="T37" fmla="*/ 3 h 3"/>
                <a:gd name="T38" fmla="*/ 4 w 5"/>
                <a:gd name="T39" fmla="*/ 3 h 3"/>
                <a:gd name="T40" fmla="*/ 5 w 5"/>
                <a:gd name="T41" fmla="*/ 2 h 3"/>
                <a:gd name="T42" fmla="*/ 5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2 w 5"/>
                <a:gd name="T49" fmla="*/ 1 h 3"/>
                <a:gd name="T50" fmla="*/ 3 w 5"/>
                <a:gd name="T51" fmla="*/ 1 h 3"/>
                <a:gd name="T52" fmla="*/ 4 w 5"/>
                <a:gd name="T53" fmla="*/ 2 h 3"/>
                <a:gd name="T54" fmla="*/ 5 w 5"/>
                <a:gd name="T55" fmla="*/ 1 h 3"/>
                <a:gd name="T56" fmla="*/ 5 w 5"/>
                <a:gd name="T5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3" name="Freeform 85"/>
            <p:cNvSpPr>
              <a:spLocks noEditPoints="1"/>
            </p:cNvSpPr>
            <p:nvPr/>
          </p:nvSpPr>
          <p:spPr bwMode="auto">
            <a:xfrm>
              <a:off x="5873750" y="3481388"/>
              <a:ext cx="30163" cy="19050"/>
            </a:xfrm>
            <a:custGeom>
              <a:avLst/>
              <a:gdLst>
                <a:gd name="T0" fmla="*/ 4 w 8"/>
                <a:gd name="T1" fmla="*/ 2 h 5"/>
                <a:gd name="T2" fmla="*/ 5 w 8"/>
                <a:gd name="T3" fmla="*/ 2 h 5"/>
                <a:gd name="T4" fmla="*/ 5 w 8"/>
                <a:gd name="T5" fmla="*/ 2 h 5"/>
                <a:gd name="T6" fmla="*/ 6 w 8"/>
                <a:gd name="T7" fmla="*/ 2 h 5"/>
                <a:gd name="T8" fmla="*/ 6 w 8"/>
                <a:gd name="T9" fmla="*/ 2 h 5"/>
                <a:gd name="T10" fmla="*/ 6 w 8"/>
                <a:gd name="T11" fmla="*/ 2 h 5"/>
                <a:gd name="T12" fmla="*/ 5 w 8"/>
                <a:gd name="T13" fmla="*/ 3 h 5"/>
                <a:gd name="T14" fmla="*/ 6 w 8"/>
                <a:gd name="T15" fmla="*/ 3 h 5"/>
                <a:gd name="T16" fmla="*/ 6 w 8"/>
                <a:gd name="T17" fmla="*/ 3 h 5"/>
                <a:gd name="T18" fmla="*/ 4 w 8"/>
                <a:gd name="T19" fmla="*/ 4 h 5"/>
                <a:gd name="T20" fmla="*/ 4 w 8"/>
                <a:gd name="T21" fmla="*/ 4 h 5"/>
                <a:gd name="T22" fmla="*/ 4 w 8"/>
                <a:gd name="T23" fmla="*/ 4 h 5"/>
                <a:gd name="T24" fmla="*/ 4 w 8"/>
                <a:gd name="T25" fmla="*/ 4 h 5"/>
                <a:gd name="T26" fmla="*/ 5 w 8"/>
                <a:gd name="T27" fmla="*/ 3 h 5"/>
                <a:gd name="T28" fmla="*/ 5 w 8"/>
                <a:gd name="T29" fmla="*/ 2 h 5"/>
                <a:gd name="T30" fmla="*/ 3 w 8"/>
                <a:gd name="T31" fmla="*/ 3 h 5"/>
                <a:gd name="T32" fmla="*/ 3 w 8"/>
                <a:gd name="T33" fmla="*/ 3 h 5"/>
                <a:gd name="T34" fmla="*/ 2 w 8"/>
                <a:gd name="T35" fmla="*/ 3 h 5"/>
                <a:gd name="T36" fmla="*/ 2 w 8"/>
                <a:gd name="T37" fmla="*/ 3 h 5"/>
                <a:gd name="T38" fmla="*/ 4 w 8"/>
                <a:gd name="T39" fmla="*/ 2 h 5"/>
                <a:gd name="T40" fmla="*/ 4 w 8"/>
                <a:gd name="T41" fmla="*/ 2 h 5"/>
                <a:gd name="T42" fmla="*/ 2 w 8"/>
                <a:gd name="T43" fmla="*/ 3 h 5"/>
                <a:gd name="T44" fmla="*/ 1 w 8"/>
                <a:gd name="T45" fmla="*/ 3 h 5"/>
                <a:gd name="T46" fmla="*/ 1 w 8"/>
                <a:gd name="T47" fmla="*/ 2 h 5"/>
                <a:gd name="T48" fmla="*/ 1 w 8"/>
                <a:gd name="T49" fmla="*/ 2 h 5"/>
                <a:gd name="T50" fmla="*/ 3 w 8"/>
                <a:gd name="T51" fmla="*/ 1 h 5"/>
                <a:gd name="T52" fmla="*/ 3 w 8"/>
                <a:gd name="T53" fmla="*/ 1 h 5"/>
                <a:gd name="T54" fmla="*/ 4 w 8"/>
                <a:gd name="T55" fmla="*/ 2 h 5"/>
                <a:gd name="T56" fmla="*/ 4 w 8"/>
                <a:gd name="T57" fmla="*/ 1 h 5"/>
                <a:gd name="T58" fmla="*/ 4 w 8"/>
                <a:gd name="T59" fmla="*/ 1 h 5"/>
                <a:gd name="T60" fmla="*/ 5 w 8"/>
                <a:gd name="T61" fmla="*/ 1 h 5"/>
                <a:gd name="T62" fmla="*/ 5 w 8"/>
                <a:gd name="T63" fmla="*/ 2 h 5"/>
                <a:gd name="T64" fmla="*/ 4 w 8"/>
                <a:gd name="T65" fmla="*/ 2 h 5"/>
                <a:gd name="T66" fmla="*/ 7 w 8"/>
                <a:gd name="T67" fmla="*/ 2 h 5"/>
                <a:gd name="T68" fmla="*/ 5 w 8"/>
                <a:gd name="T69" fmla="*/ 0 h 5"/>
                <a:gd name="T70" fmla="*/ 3 w 8"/>
                <a:gd name="T71" fmla="*/ 0 h 5"/>
                <a:gd name="T72" fmla="*/ 0 w 8"/>
                <a:gd name="T73" fmla="*/ 2 h 5"/>
                <a:gd name="T74" fmla="*/ 0 w 8"/>
                <a:gd name="T75" fmla="*/ 3 h 5"/>
                <a:gd name="T76" fmla="*/ 3 w 8"/>
                <a:gd name="T77" fmla="*/ 5 h 5"/>
                <a:gd name="T78" fmla="*/ 5 w 8"/>
                <a:gd name="T79" fmla="*/ 5 h 5"/>
                <a:gd name="T80" fmla="*/ 7 w 8"/>
                <a:gd name="T81" fmla="*/ 3 h 5"/>
                <a:gd name="T82" fmla="*/ 7 w 8"/>
                <a:gd name="T8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" h="5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1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moveTo>
                    <a:pt x="7" y="2"/>
                  </a:moveTo>
                  <a:cubicBezTo>
                    <a:pt x="7" y="1"/>
                    <a:pt x="6" y="1"/>
                    <a:pt x="5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4"/>
                    <a:pt x="2" y="4"/>
                    <a:pt x="3" y="5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6" y="4"/>
                    <a:pt x="7" y="4"/>
                    <a:pt x="7" y="3"/>
                  </a:cubicBezTo>
                  <a:cubicBezTo>
                    <a:pt x="8" y="3"/>
                    <a:pt x="8" y="2"/>
                    <a:pt x="7" y="2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4" name="Freeform 86"/>
            <p:cNvSpPr/>
            <p:nvPr/>
          </p:nvSpPr>
          <p:spPr bwMode="auto">
            <a:xfrm>
              <a:off x="5915025" y="3240088"/>
              <a:ext cx="400050" cy="247650"/>
            </a:xfrm>
            <a:custGeom>
              <a:avLst/>
              <a:gdLst>
                <a:gd name="T0" fmla="*/ 0 w 252"/>
                <a:gd name="T1" fmla="*/ 89 h 156"/>
                <a:gd name="T2" fmla="*/ 149 w 252"/>
                <a:gd name="T3" fmla="*/ 0 h 156"/>
                <a:gd name="T4" fmla="*/ 252 w 252"/>
                <a:gd name="T5" fmla="*/ 67 h 156"/>
                <a:gd name="T6" fmla="*/ 103 w 252"/>
                <a:gd name="T7" fmla="*/ 156 h 156"/>
                <a:gd name="T8" fmla="*/ 0 w 252"/>
                <a:gd name="T9" fmla="*/ 89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56">
                  <a:moveTo>
                    <a:pt x="0" y="89"/>
                  </a:moveTo>
                  <a:lnTo>
                    <a:pt x="149" y="0"/>
                  </a:lnTo>
                  <a:lnTo>
                    <a:pt x="252" y="67"/>
                  </a:lnTo>
                  <a:lnTo>
                    <a:pt x="103" y="156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5" name="Freeform 87"/>
            <p:cNvSpPr/>
            <p:nvPr/>
          </p:nvSpPr>
          <p:spPr bwMode="auto">
            <a:xfrm>
              <a:off x="5915025" y="3381376"/>
              <a:ext cx="163513" cy="157163"/>
            </a:xfrm>
            <a:custGeom>
              <a:avLst/>
              <a:gdLst>
                <a:gd name="T0" fmla="*/ 103 w 103"/>
                <a:gd name="T1" fmla="*/ 99 h 99"/>
                <a:gd name="T2" fmla="*/ 0 w 103"/>
                <a:gd name="T3" fmla="*/ 31 h 99"/>
                <a:gd name="T4" fmla="*/ 0 w 103"/>
                <a:gd name="T5" fmla="*/ 0 h 99"/>
                <a:gd name="T6" fmla="*/ 103 w 103"/>
                <a:gd name="T7" fmla="*/ 67 h 99"/>
                <a:gd name="T8" fmla="*/ 103 w 103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99">
                  <a:moveTo>
                    <a:pt x="103" y="99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103" y="67"/>
                  </a:lnTo>
                  <a:lnTo>
                    <a:pt x="103" y="99"/>
                  </a:lnTo>
                  <a:close/>
                </a:path>
              </a:pathLst>
            </a:custGeom>
            <a:solidFill>
              <a:srgbClr val="DCDC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6" name="Freeform 88"/>
            <p:cNvSpPr/>
            <p:nvPr/>
          </p:nvSpPr>
          <p:spPr bwMode="auto">
            <a:xfrm>
              <a:off x="6078538" y="3346451"/>
              <a:ext cx="236538" cy="192088"/>
            </a:xfrm>
            <a:custGeom>
              <a:avLst/>
              <a:gdLst>
                <a:gd name="T0" fmla="*/ 0 w 149"/>
                <a:gd name="T1" fmla="*/ 121 h 121"/>
                <a:gd name="T2" fmla="*/ 149 w 149"/>
                <a:gd name="T3" fmla="*/ 29 h 121"/>
                <a:gd name="T4" fmla="*/ 149 w 149"/>
                <a:gd name="T5" fmla="*/ 0 h 121"/>
                <a:gd name="T6" fmla="*/ 0 w 149"/>
                <a:gd name="T7" fmla="*/ 89 h 121"/>
                <a:gd name="T8" fmla="*/ 0 w 149"/>
                <a:gd name="T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21">
                  <a:moveTo>
                    <a:pt x="0" y="121"/>
                  </a:moveTo>
                  <a:lnTo>
                    <a:pt x="149" y="29"/>
                  </a:lnTo>
                  <a:lnTo>
                    <a:pt x="149" y="0"/>
                  </a:lnTo>
                  <a:lnTo>
                    <a:pt x="0" y="89"/>
                  </a:lnTo>
                  <a:lnTo>
                    <a:pt x="0" y="121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7" name="Freeform 89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8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8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8" name="Freeform 90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9" name="Freeform 91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0" name="Freeform 92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1" name="Freeform 93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2" name="Freeform 94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3" name="Freeform 95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8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8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4" name="Freeform 96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5" name="Freeform 97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6" name="Freeform 98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0 w 67"/>
                <a:gd name="T1" fmla="*/ 12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2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7" name="Freeform 99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2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8" name="Freeform 100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2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9" name="Freeform 101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8 h 43"/>
                <a:gd name="T6" fmla="*/ 46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8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0" name="Freeform 102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67 w 67"/>
                <a:gd name="T1" fmla="*/ 28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8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8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1" name="Freeform 103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67 w 67"/>
                <a:gd name="T1" fmla="*/ 28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8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2" name="Freeform 104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3" name="Freeform 105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4" name="Freeform 106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5" name="Freeform 107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6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6" name="Freeform 108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7" name="Freeform 109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8" name="Freeform 110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0 w 67"/>
                <a:gd name="T1" fmla="*/ 15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5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9" name="Freeform 111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0" name="Freeform 112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1" name="Freeform 113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0 w 67"/>
                <a:gd name="T1" fmla="*/ 13 h 44"/>
                <a:gd name="T2" fmla="*/ 22 w 67"/>
                <a:gd name="T3" fmla="*/ 0 h 44"/>
                <a:gd name="T4" fmla="*/ 67 w 67"/>
                <a:gd name="T5" fmla="*/ 32 h 44"/>
                <a:gd name="T6" fmla="*/ 46 w 67"/>
                <a:gd name="T7" fmla="*/ 44 h 44"/>
                <a:gd name="T8" fmla="*/ 0 w 67"/>
                <a:gd name="T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3"/>
                  </a:moveTo>
                  <a:lnTo>
                    <a:pt x="22" y="0"/>
                  </a:lnTo>
                  <a:lnTo>
                    <a:pt x="67" y="32"/>
                  </a:lnTo>
                  <a:lnTo>
                    <a:pt x="46" y="44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2" name="Freeform 114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22 w 67"/>
                <a:gd name="T3" fmla="*/ 0 h 44"/>
                <a:gd name="T4" fmla="*/ 0 w 67"/>
                <a:gd name="T5" fmla="*/ 13 h 44"/>
                <a:gd name="T6" fmla="*/ 46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22" y="0"/>
                  </a:lnTo>
                  <a:lnTo>
                    <a:pt x="0" y="13"/>
                  </a:lnTo>
                  <a:lnTo>
                    <a:pt x="46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3" name="Freeform 115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22 w 67"/>
                <a:gd name="T3" fmla="*/ 0 h 44"/>
                <a:gd name="T4" fmla="*/ 0 w 67"/>
                <a:gd name="T5" fmla="*/ 13 h 44"/>
                <a:gd name="T6" fmla="*/ 46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22" y="0"/>
                  </a:lnTo>
                  <a:lnTo>
                    <a:pt x="0" y="13"/>
                  </a:lnTo>
                  <a:lnTo>
                    <a:pt x="46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4" name="Freeform 116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0 w 67"/>
                <a:gd name="T1" fmla="*/ 14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4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5" name="Freeform 117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4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4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6" name="Freeform 118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4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4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7" name="Freeform 119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0 w 68"/>
                <a:gd name="T1" fmla="*/ 12 h 43"/>
                <a:gd name="T2" fmla="*/ 22 w 68"/>
                <a:gd name="T3" fmla="*/ 0 h 43"/>
                <a:gd name="T4" fmla="*/ 68 w 68"/>
                <a:gd name="T5" fmla="*/ 31 h 43"/>
                <a:gd name="T6" fmla="*/ 46 w 68"/>
                <a:gd name="T7" fmla="*/ 43 h 43"/>
                <a:gd name="T8" fmla="*/ 0 w 68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0" y="12"/>
                  </a:moveTo>
                  <a:lnTo>
                    <a:pt x="22" y="0"/>
                  </a:lnTo>
                  <a:lnTo>
                    <a:pt x="68" y="31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8" name="Freeform 120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68 w 68"/>
                <a:gd name="T1" fmla="*/ 31 h 43"/>
                <a:gd name="T2" fmla="*/ 22 w 68"/>
                <a:gd name="T3" fmla="*/ 0 h 43"/>
                <a:gd name="T4" fmla="*/ 0 w 68"/>
                <a:gd name="T5" fmla="*/ 12 h 43"/>
                <a:gd name="T6" fmla="*/ 46 w 68"/>
                <a:gd name="T7" fmla="*/ 43 h 43"/>
                <a:gd name="T8" fmla="*/ 68 w 68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68" y="31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8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9" name="Freeform 121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68 w 68"/>
                <a:gd name="T1" fmla="*/ 31 h 43"/>
                <a:gd name="T2" fmla="*/ 22 w 68"/>
                <a:gd name="T3" fmla="*/ 0 h 43"/>
                <a:gd name="T4" fmla="*/ 0 w 68"/>
                <a:gd name="T5" fmla="*/ 12 h 43"/>
                <a:gd name="T6" fmla="*/ 46 w 68"/>
                <a:gd name="T7" fmla="*/ 43 h 43"/>
                <a:gd name="T8" fmla="*/ 68 w 68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68" y="31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8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0" name="Freeform 122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0 w 67"/>
                <a:gd name="T1" fmla="*/ 15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5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1" name="Freeform 123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2" name="Freeform 124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3" name="Freeform 125"/>
            <p:cNvSpPr/>
            <p:nvPr/>
          </p:nvSpPr>
          <p:spPr bwMode="auto">
            <a:xfrm>
              <a:off x="5926138" y="3362326"/>
              <a:ext cx="34925" cy="41275"/>
            </a:xfrm>
            <a:custGeom>
              <a:avLst/>
              <a:gdLst>
                <a:gd name="T0" fmla="*/ 22 w 22"/>
                <a:gd name="T1" fmla="*/ 0 h 26"/>
                <a:gd name="T2" fmla="*/ 22 w 22"/>
                <a:gd name="T3" fmla="*/ 26 h 26"/>
                <a:gd name="T4" fmla="*/ 0 w 22"/>
                <a:gd name="T5" fmla="*/ 12 h 26"/>
                <a:gd name="T6" fmla="*/ 22 w 22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6">
                  <a:moveTo>
                    <a:pt x="22" y="0"/>
                  </a:moveTo>
                  <a:lnTo>
                    <a:pt x="22" y="26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4" name="Freeform 126"/>
            <p:cNvSpPr/>
            <p:nvPr/>
          </p:nvSpPr>
          <p:spPr bwMode="auto">
            <a:xfrm>
              <a:off x="6007100" y="3411538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5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5" name="Freeform 127"/>
            <p:cNvSpPr/>
            <p:nvPr/>
          </p:nvSpPr>
          <p:spPr bwMode="auto">
            <a:xfrm>
              <a:off x="5964238" y="3338513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3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6" name="Freeform 128"/>
            <p:cNvSpPr/>
            <p:nvPr/>
          </p:nvSpPr>
          <p:spPr bwMode="auto">
            <a:xfrm>
              <a:off x="6045200" y="3389313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4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4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7" name="Freeform 129"/>
            <p:cNvSpPr/>
            <p:nvPr/>
          </p:nvSpPr>
          <p:spPr bwMode="auto">
            <a:xfrm>
              <a:off x="6002338" y="3316288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2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8" name="Freeform 130"/>
            <p:cNvSpPr/>
            <p:nvPr/>
          </p:nvSpPr>
          <p:spPr bwMode="auto">
            <a:xfrm>
              <a:off x="6083300" y="3365501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5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9" name="Freeform 131"/>
            <p:cNvSpPr/>
            <p:nvPr/>
          </p:nvSpPr>
          <p:spPr bwMode="auto">
            <a:xfrm>
              <a:off x="6040438" y="3294063"/>
              <a:ext cx="34925" cy="41275"/>
            </a:xfrm>
            <a:custGeom>
              <a:avLst/>
              <a:gdLst>
                <a:gd name="T0" fmla="*/ 22 w 22"/>
                <a:gd name="T1" fmla="*/ 0 h 26"/>
                <a:gd name="T2" fmla="*/ 22 w 22"/>
                <a:gd name="T3" fmla="*/ 26 h 26"/>
                <a:gd name="T4" fmla="*/ 0 w 22"/>
                <a:gd name="T5" fmla="*/ 12 h 26"/>
                <a:gd name="T6" fmla="*/ 22 w 22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6">
                  <a:moveTo>
                    <a:pt x="22" y="0"/>
                  </a:moveTo>
                  <a:lnTo>
                    <a:pt x="22" y="26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0" name="Freeform 132"/>
            <p:cNvSpPr/>
            <p:nvPr/>
          </p:nvSpPr>
          <p:spPr bwMode="auto">
            <a:xfrm>
              <a:off x="6121400" y="3343276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2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1" name="Freeform 133"/>
            <p:cNvSpPr/>
            <p:nvPr/>
          </p:nvSpPr>
          <p:spPr bwMode="auto">
            <a:xfrm>
              <a:off x="6078538" y="3270251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2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2" name="Freeform 134"/>
            <p:cNvSpPr/>
            <p:nvPr/>
          </p:nvSpPr>
          <p:spPr bwMode="auto">
            <a:xfrm>
              <a:off x="6159500" y="3319463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2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3" name="Freeform 135"/>
            <p:cNvSpPr/>
            <p:nvPr/>
          </p:nvSpPr>
          <p:spPr bwMode="auto">
            <a:xfrm>
              <a:off x="6116638" y="3248026"/>
              <a:ext cx="34925" cy="38100"/>
            </a:xfrm>
            <a:custGeom>
              <a:avLst/>
              <a:gdLst>
                <a:gd name="T0" fmla="*/ 22 w 22"/>
                <a:gd name="T1" fmla="*/ 0 h 24"/>
                <a:gd name="T2" fmla="*/ 22 w 22"/>
                <a:gd name="T3" fmla="*/ 24 h 24"/>
                <a:gd name="T4" fmla="*/ 0 w 22"/>
                <a:gd name="T5" fmla="*/ 12 h 24"/>
                <a:gd name="T6" fmla="*/ 22 w 22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4">
                  <a:moveTo>
                    <a:pt x="22" y="0"/>
                  </a:moveTo>
                  <a:lnTo>
                    <a:pt x="22" y="24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4" name="Freeform 136"/>
            <p:cNvSpPr/>
            <p:nvPr/>
          </p:nvSpPr>
          <p:spPr bwMode="auto">
            <a:xfrm>
              <a:off x="6197600" y="3297238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2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10" name="图片 1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570" y="2366645"/>
            <a:ext cx="2428875" cy="32664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694</Words>
  <Application>WPS 演示</Application>
  <PresentationFormat>宽屏</PresentationFormat>
  <Paragraphs>135</Paragraphs>
  <Slides>22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microduino</vt:lpstr>
      <vt:lpstr>Microduino</vt:lpstr>
      <vt:lpstr>等线 Light</vt:lpstr>
      <vt:lpstr>黑体</vt:lpstr>
      <vt:lpstr>迷你简中倩</vt:lpstr>
      <vt:lpstr>Hiragino Sans GB W6</vt:lpstr>
      <vt:lpstr>Hiragino Sans GB W3</vt:lpstr>
      <vt:lpstr>Corbel</vt:lpstr>
      <vt:lpstr>华文楷体</vt:lpstr>
      <vt:lpstr>Calibri</vt:lpstr>
      <vt:lpstr>Segoe Print</vt:lpstr>
      <vt:lpstr>Office 主题​​</vt:lpstr>
      <vt:lpstr>1_Office 主题​​</vt:lpstr>
      <vt:lpstr>PowerPoint 演示文稿</vt:lpstr>
      <vt:lpstr> 多功能手电筒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栾鑫</dc:creator>
  <cp:lastModifiedBy>yang</cp:lastModifiedBy>
  <cp:revision>933</cp:revision>
  <dcterms:created xsi:type="dcterms:W3CDTF">2015-12-18T01:39:00Z</dcterms:created>
  <dcterms:modified xsi:type="dcterms:W3CDTF">2017-03-01T09:08:43Z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